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3"/>
  </p:sldMasterIdLst>
  <p:notesMasterIdLst>
    <p:notesMasterId r:id="rId5"/>
  </p:notesMasterIdLst>
  <p:handoutMasterIdLst>
    <p:handoutMasterId r:id="rId30"/>
  </p:handoutMasterIdLst>
  <p:sldIdLst>
    <p:sldId id="256" r:id="rId4"/>
    <p:sldId id="3935" r:id="rId6"/>
    <p:sldId id="3936" r:id="rId7"/>
    <p:sldId id="258" r:id="rId8"/>
    <p:sldId id="260" r:id="rId9"/>
    <p:sldId id="259" r:id="rId10"/>
    <p:sldId id="3937" r:id="rId11"/>
    <p:sldId id="3939" r:id="rId12"/>
    <p:sldId id="261" r:id="rId13"/>
    <p:sldId id="3940" r:id="rId14"/>
    <p:sldId id="3944" r:id="rId15"/>
    <p:sldId id="3946" r:id="rId16"/>
    <p:sldId id="3947" r:id="rId17"/>
    <p:sldId id="3948" r:id="rId18"/>
    <p:sldId id="3915" r:id="rId19"/>
    <p:sldId id="3950" r:id="rId20"/>
    <p:sldId id="3951" r:id="rId21"/>
    <p:sldId id="3952" r:id="rId22"/>
    <p:sldId id="3953" r:id="rId23"/>
    <p:sldId id="3955" r:id="rId24"/>
    <p:sldId id="3956" r:id="rId25"/>
    <p:sldId id="3957" r:id="rId26"/>
    <p:sldId id="3916" r:id="rId27"/>
    <p:sldId id="3958" r:id="rId28"/>
    <p:sldId id="3858" r:id="rId29"/>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37" autoAdjust="0"/>
  </p:normalViewPr>
  <p:slideViewPr>
    <p:cSldViewPr snapToGrid="0">
      <p:cViewPr>
        <p:scale>
          <a:sx n="91" d="100"/>
          <a:sy n="91" d="100"/>
        </p:scale>
        <p:origin x="76" y="24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3.xml"/><Relationship Id="rId36" Type="http://schemas.openxmlformats.org/officeDocument/2006/relationships/customXml" Target="../customXml/item2.xml"/><Relationship Id="rId35" Type="http://schemas.openxmlformats.org/officeDocument/2006/relationships/customXml" Target="../customXml/item1.xml"/><Relationship Id="rId34" Type="http://schemas.openxmlformats.org/officeDocument/2006/relationships/customXmlProps" Target="../customXml/itemProps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Times New Roman Symbol" panose="02020603050405020304" pitchFamily="18" charset="0"/>
              <a:ea typeface="幼圆" panose="0201050906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Times New Roman Symbol" panose="02020603050405020304" pitchFamily="18" charset="0"/>
              </a:rPr>
            </a:fld>
            <a:endParaRPr lang="zh-CN" altLang="en-US" dirty="0">
              <a:latin typeface="Times New Roman Symbol" panose="02020603050405020304" pitchFamily="18"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Times New Roman Symbol" panose="02020603050405020304" pitchFamily="18" charset="0"/>
              <a:ea typeface="幼圆" panose="0201050906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Times New Roman Symbol" panose="02020603050405020304" pitchFamily="18" charset="0"/>
              </a:rPr>
            </a:fld>
            <a:endParaRPr lang="zh-CN" altLang="en-US" dirty="0">
              <a:latin typeface="Times New Roman Symbol" panose="02020603050405020304" pitchFamily="18"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幼圆" panose="02010509060101010101" charset="-122"/>
                <a:ea typeface="幼圆" panose="020105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幼圆" panose="02010509060101010101" charset="-122"/>
                <a:ea typeface="幼圆" panose="02010509060101010101" charset="-122"/>
              </a:defRPr>
            </a:lvl1pPr>
          </a:lstStyle>
          <a:p>
            <a:fld id="{845856A5-8DB2-4F61-8706-FDE2FDC74E0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幼圆" panose="02010509060101010101" charset="-122"/>
                <a:ea typeface="幼圆" panose="020105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幼圆" panose="02010509060101010101" charset="-122"/>
                <a:ea typeface="幼圆" panose="02010509060101010101" charset="-122"/>
              </a:defRPr>
            </a:lvl1pPr>
          </a:lstStyle>
          <a:p>
            <a:fld id="{EE01CB33-9E15-42E3-893A-B6CA2EA6A79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幼圆" panose="02010509060101010101" charset="-122"/>
        <a:ea typeface="幼圆" panose="02010509060101010101" charset="-122"/>
        <a:cs typeface="+mn-cs"/>
      </a:defRPr>
    </a:lvl1pPr>
    <a:lvl2pPr marL="457200" algn="l" defTabSz="914400" rtl="0" eaLnBrk="1" latinLnBrk="0" hangingPunct="1">
      <a:defRPr sz="1200" kern="1200">
        <a:solidFill>
          <a:schemeClr val="tx1"/>
        </a:solidFill>
        <a:latin typeface="幼圆" panose="02010509060101010101" charset="-122"/>
        <a:ea typeface="幼圆" panose="02010509060101010101" charset="-122"/>
        <a:cs typeface="+mn-cs"/>
      </a:defRPr>
    </a:lvl2pPr>
    <a:lvl3pPr marL="914400" algn="l" defTabSz="914400" rtl="0" eaLnBrk="1" latinLnBrk="0" hangingPunct="1">
      <a:defRPr sz="1200" kern="1200">
        <a:solidFill>
          <a:schemeClr val="tx1"/>
        </a:solidFill>
        <a:latin typeface="幼圆" panose="02010509060101010101" charset="-122"/>
        <a:ea typeface="幼圆" panose="02010509060101010101" charset="-122"/>
        <a:cs typeface="+mn-cs"/>
      </a:defRPr>
    </a:lvl3pPr>
    <a:lvl4pPr marL="1371600" algn="l" defTabSz="914400" rtl="0" eaLnBrk="1" latinLnBrk="0" hangingPunct="1">
      <a:defRPr sz="1200" kern="1200">
        <a:solidFill>
          <a:schemeClr val="tx1"/>
        </a:solidFill>
        <a:latin typeface="幼圆" panose="02010509060101010101" charset="-122"/>
        <a:ea typeface="幼圆" panose="02010509060101010101" charset="-122"/>
        <a:cs typeface="+mn-cs"/>
      </a:defRPr>
    </a:lvl4pPr>
    <a:lvl5pPr marL="1828800" algn="l" defTabSz="914400" rtl="0" eaLnBrk="1" latinLnBrk="0" hangingPunct="1">
      <a:defRPr sz="1200" kern="1200">
        <a:solidFill>
          <a:schemeClr val="tx1"/>
        </a:solidFill>
        <a:latin typeface="幼圆" panose="02010509060101010101" charset="-122"/>
        <a:ea typeface="幼圆" panose="0201050906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多功能的用于增强分子属性预测的深度</a:t>
            </a:r>
            <a:r>
              <a:rPr lang="zh-CN" altLang="en-US" dirty="0"/>
              <a:t>学习框架</a:t>
            </a:r>
            <a:endParaRPr lang="zh-CN" altLang="en-US" dirty="0"/>
          </a:p>
        </p:txBody>
      </p:sp>
      <p:sp>
        <p:nvSpPr>
          <p:cNvPr id="4" name="灯片编号占位符 3"/>
          <p:cNvSpPr>
            <a:spLocks noGrp="1"/>
          </p:cNvSpPr>
          <p:nvPr>
            <p:ph type="sldNum" sz="quarter" idx="5"/>
          </p:nvPr>
        </p:nvSpPr>
        <p:spPr/>
        <p:txBody>
          <a:bodyPr/>
          <a:lstStyle/>
          <a:p>
            <a:fld id="{EE01CB33-9E15-42E3-893A-B6CA2EA6A79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红框内是</a:t>
            </a:r>
            <a:r>
              <a:rPr lang="en-US" altLang="zh-CN" dirty="0"/>
              <a:t>GNN</a:t>
            </a:r>
            <a:r>
              <a:rPr lang="zh-CN" altLang="en-US" dirty="0"/>
              <a:t>在</a:t>
            </a:r>
            <a:r>
              <a:rPr lang="en-US" altLang="zh-CN" dirty="0"/>
              <a:t>FP-GNN</a:t>
            </a:r>
            <a:r>
              <a:rPr lang="zh-CN" altLang="en-US" dirty="0"/>
              <a:t>中的比例</a:t>
            </a:r>
            <a:endParaRPr lang="zh-CN" altLang="en-US" dirty="0"/>
          </a:p>
          <a:p>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Hyperopt 是一种自动</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调参工具</a:t>
            </a:r>
            <a:endPar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最后的输出</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output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是</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GAT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也就是图，还有</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FPN</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也就是指纹直接拼接在一起的，最后再经过了一个全连接层</a:t>
            </a:r>
            <a:endPar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endParaRPr>
          </a:p>
          <a:p>
            <a:endPar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scale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是控制</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GNN</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在整个网络中的比例，具体的实现原理是在最后将两个特征向量拼接起来的时候控制向量的</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维度</a:t>
            </a:r>
            <a:endPar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 name="灯片编号占位符 3"/>
          <p:cNvSpPr>
            <a:spLocks noGrp="1"/>
          </p:cNvSpPr>
          <p:nvPr>
            <p:ph type="sldNum" sz="quarter" idx="5"/>
          </p:nvPr>
        </p:nvSpPr>
        <p:spPr/>
        <p:txBody>
          <a:bodyPr/>
          <a:lstStyle/>
          <a:p>
            <a:fld id="{EE01CB33-9E15-42E3-893A-B6CA2EA6A79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有些数据集中数据的比例高度不平衡，使用PRCAUC来评价</a:t>
            </a:r>
            <a:r>
              <a:rPr lang="zh-CN" altLang="en-US"/>
              <a:t>更好</a:t>
            </a:r>
            <a:endParaRPr lang="zh-CN" altLang="en-US"/>
          </a:p>
          <a:p>
            <a:r>
              <a:rPr lang="en-US" altLang="zh-CN"/>
              <a:t>RMSE</a:t>
            </a:r>
            <a:r>
              <a:rPr lang="zh-CN" altLang="en-US"/>
              <a:t>越小越好，其他两个</a:t>
            </a:r>
            <a:r>
              <a:rPr lang="zh-CN" altLang="en-US"/>
              <a:t>越大越好</a:t>
            </a:r>
            <a:endParaRPr lang="zh-CN" altLang="en-US"/>
          </a:p>
          <a:p>
            <a:endParaRPr lang="zh-CN" altLang="en-US"/>
          </a:p>
          <a:p>
            <a:endParaRPr lang="zh-CN" altLang="en-US"/>
          </a:p>
          <a:p>
            <a:r>
              <a:rPr lang="zh-CN" altLang="en-US"/>
              <a:t>比如，对于极度不平衡的数据集，即负样本数目远远大于正样本数目的数据集，AUC可能会高</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13</a:t>
            </a:r>
            <a:r>
              <a:rPr lang="zh-CN" altLang="en-US"/>
              <a:t>个与药物发现常用的公共</a:t>
            </a:r>
            <a:r>
              <a:rPr lang="zh-CN" altLang="en-US"/>
              <a:t>数据集上</a:t>
            </a:r>
            <a:endParaRPr lang="zh-CN" altLang="en-US"/>
          </a:p>
          <a:p>
            <a:r>
              <a:rPr lang="zh-CN" altLang="en-US"/>
              <a:t>还有一种划分方式是基于分子骨架进行</a:t>
            </a:r>
            <a:r>
              <a:rPr lang="zh-CN" altLang="en-US"/>
              <a:t>划分：基于分子支架（分子骨架）的分割方法可以确保在训练和测试阶段处理结构上相似的分子，这有助于提高模型的泛化能力。 </a:t>
            </a:r>
            <a:endParaRPr lang="zh-CN" altLang="en-US"/>
          </a:p>
          <a:p>
            <a:r>
              <a:rPr lang="zh-CN" altLang="en-US"/>
              <a:t>前面几个都是基于图的深度学习方法，后面这个是基于指纹的机器学习</a:t>
            </a:r>
            <a:r>
              <a:rPr lang="zh-CN" altLang="en-US"/>
              <a:t>方法</a:t>
            </a:r>
            <a:endParaRPr lang="zh-CN" altLang="en-US"/>
          </a:p>
          <a:p>
            <a:r>
              <a:rPr lang="zh-CN" altLang="en-US"/>
              <a:t>一方面，</a:t>
            </a:r>
            <a:r>
              <a:rPr lang="en-US" altLang="zh-CN"/>
              <a:t>FPGNN</a:t>
            </a:r>
            <a:r>
              <a:rPr lang="zh-CN" altLang="en-US"/>
              <a:t>在几种基于分子结构来进行划分的数据集上表现优，说明FP-GNN在预测具有新的结构</a:t>
            </a:r>
            <a:r>
              <a:rPr lang="zh-CN" altLang="en-US"/>
              <a:t>的分子方面是稳定的，另一方面，另外表现好的几个数据集都是数据量比较小的（小于</a:t>
            </a:r>
            <a:r>
              <a:rPr lang="en-US" altLang="zh-CN"/>
              <a:t>1000</a:t>
            </a:r>
            <a:r>
              <a:rPr lang="zh-CN" altLang="en-US"/>
              <a:t>）</a:t>
            </a:r>
            <a:r>
              <a:rPr lang="zh-CN" altLang="en-US"/>
              <a:t>说明FP-GNN在样本不足的数据集上也具有竞争力</a:t>
            </a:r>
            <a:endParaRPr lang="zh-CN" altLang="en-US"/>
          </a:p>
          <a:p>
            <a:r>
              <a:rPr lang="zh-CN" altLang="en-US"/>
              <a:t>还有就是</a:t>
            </a:r>
            <a:r>
              <a:rPr lang="en-US" altLang="zh-CN"/>
              <a:t> </a:t>
            </a:r>
            <a:r>
              <a:rPr lang="zh-CN" altLang="en-US"/>
              <a:t>虽然有的时候虽然</a:t>
            </a:r>
            <a:r>
              <a:rPr lang="en-US" altLang="zh-CN"/>
              <a:t>FPGNN</a:t>
            </a:r>
            <a:r>
              <a:rPr lang="zh-CN" altLang="en-US"/>
              <a:t>不是最优的</a:t>
            </a:r>
            <a:r>
              <a:rPr lang="en-US" altLang="zh-CN"/>
              <a:t>SOTA</a:t>
            </a:r>
            <a:r>
              <a:rPr lang="zh-CN" altLang="en-US"/>
              <a:t>模型，但是成绩也</a:t>
            </a:r>
            <a:r>
              <a:rPr lang="zh-CN" altLang="en-US"/>
              <a:t>不错</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LIT-PCBA</a:t>
            </a:r>
            <a:r>
              <a:rPr lang="zh-CN" altLang="en-US"/>
              <a:t>是一个用于机器学习和虚拟筛选的无偏</a:t>
            </a:r>
            <a:r>
              <a:rPr lang="en-US" altLang="zh-CN"/>
              <a:t> </a:t>
            </a:r>
            <a:r>
              <a:rPr lang="zh-CN" altLang="en-US"/>
              <a:t>真实</a:t>
            </a:r>
            <a:r>
              <a:rPr lang="zh-CN" altLang="en-US"/>
              <a:t>的数据集</a:t>
            </a:r>
            <a:endParaRPr lang="zh-CN" altLang="en-US"/>
          </a:p>
          <a:p>
            <a:r>
              <a:rPr lang="zh-CN" altLang="en-US"/>
              <a:t>基于单的摩根分子指纹 </a:t>
            </a:r>
            <a:r>
              <a:rPr lang="en-US" altLang="zh-CN"/>
              <a:t>vs </a:t>
            </a:r>
            <a:r>
              <a:rPr lang="zh-CN" altLang="en-US"/>
              <a:t>基于</a:t>
            </a:r>
            <a:r>
              <a:rPr lang="zh-CN" altLang="en-US"/>
              <a:t>混合指纹</a:t>
            </a:r>
            <a:endParaRPr lang="zh-CN" altLang="en-US"/>
          </a:p>
          <a:p>
            <a:r>
              <a:rPr lang="en-US" altLang="zh-CN"/>
              <a:t>GAT </a:t>
            </a:r>
            <a:r>
              <a:rPr lang="zh-CN" altLang="en-US"/>
              <a:t>图注意力</a:t>
            </a:r>
            <a:endParaRPr lang="zh-CN" altLang="en-US"/>
          </a:p>
          <a:p>
            <a:r>
              <a:rPr lang="en-US" altLang="zh-CN"/>
              <a:t>GCN </a:t>
            </a:r>
            <a:r>
              <a:rPr lang="zh-CN" altLang="en-US"/>
              <a:t>图卷积网络</a:t>
            </a:r>
            <a:endParaRPr lang="zh-CN" altLang="en-US"/>
          </a:p>
          <a:p>
            <a:r>
              <a:rPr lang="en-US" altLang="zh-CN"/>
              <a:t>NB </a:t>
            </a:r>
            <a:r>
              <a:rPr lang="zh-CN" altLang="en-US"/>
              <a:t>朴素贝叶斯</a:t>
            </a:r>
            <a:endParaRPr lang="zh-CN" altLang="en-US"/>
          </a:p>
          <a:p>
            <a:r>
              <a:rPr lang="en-US" altLang="zh-CN"/>
              <a:t>SVM </a:t>
            </a:r>
            <a:r>
              <a:rPr lang="zh-CN" altLang="en-US"/>
              <a:t>支持</a:t>
            </a:r>
            <a:r>
              <a:rPr lang="zh-CN" altLang="en-US"/>
              <a:t>向量机</a:t>
            </a:r>
            <a:endParaRPr lang="zh-CN" altLang="en-US"/>
          </a:p>
          <a:p>
            <a:r>
              <a:rPr lang="en-US" altLang="zh-CN"/>
              <a:t>RF </a:t>
            </a:r>
            <a:r>
              <a:rPr lang="zh-CN" altLang="en-US"/>
              <a:t>随机森林</a:t>
            </a:r>
            <a:endParaRPr lang="zh-CN" altLang="en-US"/>
          </a:p>
          <a:p>
            <a:r>
              <a:rPr lang="en-US" altLang="zh-CN"/>
              <a:t>XGBoost 梯度提升决策树</a:t>
            </a:r>
            <a:endParaRPr lang="en-US" altLang="zh-CN"/>
          </a:p>
          <a:p>
            <a:r>
              <a:rPr lang="en-US" altLang="zh-CN"/>
              <a:t>DNN </a:t>
            </a:r>
            <a:r>
              <a:rPr lang="zh-CN" altLang="en-US"/>
              <a:t>深度</a:t>
            </a:r>
            <a:r>
              <a:rPr lang="zh-CN" altLang="en-US"/>
              <a:t>神经网络</a:t>
            </a:r>
            <a:endParaRPr lang="zh-CN" altLang="en-US"/>
          </a:p>
          <a:p>
            <a:r>
              <a:rPr lang="zh-CN" altLang="en-US"/>
              <a:t>可以用于准确预测药物发现活动中分子的生物活性</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14</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宋体" panose="02010600030101010101" pitchFamily="2" charset="-122"/>
                <a:ea typeface="宋体" panose="02010600030101010101" pitchFamily="2" charset="-122"/>
              </a:rPr>
              <a:t>为了分析基于图的模块和基于指纹的模块在</a:t>
            </a:r>
            <a:r>
              <a:rPr lang="en-US" altLang="zh-CN" sz="1200" dirty="0">
                <a:latin typeface="宋体" panose="02010600030101010101" pitchFamily="2" charset="-122"/>
                <a:ea typeface="宋体" panose="02010600030101010101" pitchFamily="2" charset="-122"/>
              </a:rPr>
              <a:t>FP-GNN</a:t>
            </a:r>
            <a:r>
              <a:rPr lang="zh-CN" altLang="en-US" sz="1200" dirty="0">
                <a:latin typeface="宋体" panose="02010600030101010101" pitchFamily="2" charset="-122"/>
                <a:ea typeface="宋体" panose="02010600030101010101" pitchFamily="2" charset="-122"/>
              </a:rPr>
              <a:t>模型中的影响，基于</a:t>
            </a:r>
            <a:r>
              <a:rPr lang="en-US" altLang="zh-CN" sz="1200" dirty="0">
                <a:latin typeface="宋体" panose="02010600030101010101" pitchFamily="2" charset="-122"/>
                <a:ea typeface="宋体" panose="02010600030101010101" pitchFamily="2" charset="-122"/>
              </a:rPr>
              <a:t>13</a:t>
            </a:r>
            <a:r>
              <a:rPr lang="zh-CN" altLang="en-US" sz="1200" dirty="0">
                <a:latin typeface="宋体" panose="02010600030101010101" pitchFamily="2" charset="-122"/>
                <a:ea typeface="宋体" panose="02010600030101010101" pitchFamily="2" charset="-122"/>
              </a:rPr>
              <a:t>个公共数据集的每个最优超参数集计算了</a:t>
            </a:r>
            <a:r>
              <a:rPr lang="en-US" altLang="zh-CN" sz="1200" dirty="0">
                <a:latin typeface="宋体" panose="02010600030101010101" pitchFamily="2" charset="-122"/>
                <a:ea typeface="宋体" panose="02010600030101010101" pitchFamily="2" charset="-122"/>
              </a:rPr>
              <a:t>FP-GNN</a:t>
            </a:r>
            <a:r>
              <a:rPr lang="zh-CN" altLang="en-US" sz="1200" dirty="0">
                <a:latin typeface="宋体" panose="02010600030101010101" pitchFamily="2" charset="-122"/>
                <a:ea typeface="宋体" panose="02010600030101010101" pitchFamily="2" charset="-122"/>
              </a:rPr>
              <a:t>中</a:t>
            </a:r>
            <a:r>
              <a:rPr lang="en-US" altLang="zh-CN" sz="1200" dirty="0">
                <a:latin typeface="宋体" panose="02010600030101010101" pitchFamily="2" charset="-122"/>
                <a:ea typeface="宋体" panose="02010600030101010101" pitchFamily="2" charset="-122"/>
              </a:rPr>
              <a:t>GNN</a:t>
            </a:r>
            <a:r>
              <a:rPr lang="zh-CN" altLang="en-US" sz="1200" dirty="0">
                <a:latin typeface="宋体" panose="02010600030101010101" pitchFamily="2" charset="-122"/>
                <a:ea typeface="宋体" panose="02010600030101010101" pitchFamily="2" charset="-122"/>
              </a:rPr>
              <a:t>的比值</a:t>
            </a:r>
            <a:endParaRPr lang="en-US" altLang="zh-CN"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FP-GNN</a:t>
            </a:r>
            <a:r>
              <a:rPr lang="zh-CN" altLang="en-US" sz="1200" dirty="0">
                <a:latin typeface="宋体" panose="02010600030101010101" pitchFamily="2" charset="-122"/>
                <a:ea typeface="宋体" panose="02010600030101010101" pitchFamily="2" charset="-122"/>
              </a:rPr>
              <a:t>中超过一半（</a:t>
            </a:r>
            <a:r>
              <a:rPr lang="en-US" altLang="zh-CN" sz="1200" dirty="0">
                <a:latin typeface="宋体" panose="02010600030101010101" pitchFamily="2" charset="-122"/>
                <a:ea typeface="宋体" panose="02010600030101010101" pitchFamily="2" charset="-122"/>
              </a:rPr>
              <a:t>54.3%</a:t>
            </a:r>
            <a:r>
              <a:rPr lang="zh-CN" altLang="en-US" sz="1200" dirty="0">
                <a:latin typeface="宋体" panose="02010600030101010101" pitchFamily="2" charset="-122"/>
                <a:ea typeface="宋体" panose="02010600030101010101" pitchFamily="2" charset="-122"/>
              </a:rPr>
              <a:t>）的</a:t>
            </a:r>
            <a:r>
              <a:rPr lang="en-US" altLang="zh-CN" sz="1200" dirty="0">
                <a:latin typeface="宋体" panose="02010600030101010101" pitchFamily="2" charset="-122"/>
                <a:ea typeface="宋体" panose="02010600030101010101" pitchFamily="2" charset="-122"/>
              </a:rPr>
              <a:t>GNN</a:t>
            </a:r>
            <a:r>
              <a:rPr lang="zh-CN" altLang="en-US" sz="1200" dirty="0">
                <a:latin typeface="宋体" panose="02010600030101010101" pitchFamily="2" charset="-122"/>
                <a:ea typeface="宋体" panose="02010600030101010101" pitchFamily="2" charset="-122"/>
              </a:rPr>
              <a:t>比例在</a:t>
            </a:r>
            <a:r>
              <a:rPr lang="en-US" altLang="zh-CN" sz="1200" dirty="0">
                <a:latin typeface="宋体" panose="02010600030101010101" pitchFamily="2" charset="-122"/>
                <a:ea typeface="宋体" panose="02010600030101010101" pitchFamily="2" charset="-122"/>
              </a:rPr>
              <a:t>0.4~0.6</a:t>
            </a:r>
            <a:r>
              <a:rPr lang="zh-CN" altLang="en-US" sz="1200" dirty="0">
                <a:latin typeface="宋体" panose="02010600030101010101" pitchFamily="2" charset="-122"/>
                <a:ea typeface="宋体" panose="02010600030101010101" pitchFamily="2" charset="-122"/>
              </a:rPr>
              <a:t>之间，说明两个模块对</a:t>
            </a:r>
            <a:r>
              <a:rPr lang="en-US" altLang="zh-CN" sz="1200" dirty="0">
                <a:latin typeface="宋体" panose="02010600030101010101" pitchFamily="2" charset="-122"/>
                <a:ea typeface="宋体" panose="02010600030101010101" pitchFamily="2" charset="-122"/>
              </a:rPr>
              <a:t>FPGNN</a:t>
            </a:r>
            <a:r>
              <a:rPr lang="zh-CN" altLang="en-US" sz="1200" dirty="0">
                <a:latin typeface="宋体" panose="02010600030101010101" pitchFamily="2" charset="-122"/>
                <a:ea typeface="宋体" panose="02010600030101010101" pitchFamily="2" charset="-122"/>
              </a:rPr>
              <a:t>模型的贡献相对平衡。</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说明有超过一半的模型中，</a:t>
            </a:r>
            <a:r>
              <a:rPr lang="en-US" altLang="zh-CN" sz="1200" dirty="0">
                <a:latin typeface="宋体" panose="02010600030101010101" pitchFamily="2" charset="-122"/>
                <a:ea typeface="宋体" panose="02010600030101010101" pitchFamily="2" charset="-122"/>
              </a:rPr>
              <a:t>GNN</a:t>
            </a:r>
            <a:r>
              <a:rPr lang="zh-CN" altLang="en-US" sz="1200" dirty="0">
                <a:latin typeface="宋体" panose="02010600030101010101" pitchFamily="2" charset="-122"/>
                <a:ea typeface="宋体" panose="02010600030101010101" pitchFamily="2" charset="-122"/>
              </a:rPr>
              <a:t>和</a:t>
            </a:r>
            <a:r>
              <a:rPr lang="en-US" altLang="zh-CN" sz="1200" dirty="0">
                <a:latin typeface="宋体" panose="02010600030101010101" pitchFamily="2" charset="-122"/>
                <a:ea typeface="宋体" panose="02010600030101010101" pitchFamily="2" charset="-122"/>
              </a:rPr>
              <a:t>FP</a:t>
            </a:r>
            <a:r>
              <a:rPr lang="zh-CN" altLang="en-US" sz="1200" dirty="0">
                <a:latin typeface="宋体" panose="02010600030101010101" pitchFamily="2" charset="-122"/>
                <a:ea typeface="宋体" panose="02010600030101010101" pitchFamily="2" charset="-122"/>
              </a:rPr>
              <a:t>的比例是差不多的，证明两个模型的贡献是互补</a:t>
            </a:r>
            <a:r>
              <a:rPr lang="zh-CN" altLang="en-US" sz="1200" dirty="0">
                <a:latin typeface="宋体" panose="02010600030101010101" pitchFamily="2" charset="-122"/>
                <a:ea typeface="宋体" panose="02010600030101010101" pitchFamily="2" charset="-122"/>
              </a:rPr>
              <a:t>的</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说明了整个模型中单纯只用到了</a:t>
            </a:r>
            <a:r>
              <a:rPr lang="en-US" altLang="zh-CN" sz="1200" dirty="0">
                <a:latin typeface="宋体" panose="02010600030101010101" pitchFamily="2" charset="-122"/>
                <a:ea typeface="宋体" panose="02010600030101010101" pitchFamily="2" charset="-122"/>
              </a:rPr>
              <a:t>GNN</a:t>
            </a:r>
            <a:r>
              <a:rPr lang="zh-CN" altLang="en-US" sz="1200" dirty="0">
                <a:latin typeface="宋体" panose="02010600030101010101" pitchFamily="2" charset="-122"/>
                <a:ea typeface="宋体" panose="02010600030101010101" pitchFamily="2" charset="-122"/>
              </a:rPr>
              <a:t>或者</a:t>
            </a:r>
            <a:r>
              <a:rPr lang="en-US" altLang="zh-CN" sz="1200" dirty="0">
                <a:latin typeface="宋体" panose="02010600030101010101" pitchFamily="2" charset="-122"/>
                <a:ea typeface="宋体" panose="02010600030101010101" pitchFamily="2" charset="-122"/>
              </a:rPr>
              <a:t>FP</a:t>
            </a:r>
            <a:r>
              <a:rPr lang="zh-CN" altLang="en-US" sz="1200" dirty="0">
                <a:latin typeface="宋体" panose="02010600030101010101" pitchFamily="2" charset="-122"/>
                <a:ea typeface="宋体" panose="02010600030101010101" pitchFamily="2" charset="-122"/>
              </a:rPr>
              <a:t>的情况是比较少的</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结果表明，</a:t>
            </a:r>
            <a:r>
              <a:rPr lang="en-US" altLang="zh-CN" sz="1200" dirty="0">
                <a:latin typeface="宋体" panose="02010600030101010101" pitchFamily="2" charset="-122"/>
                <a:ea typeface="宋体" panose="02010600030101010101" pitchFamily="2" charset="-122"/>
              </a:rPr>
              <a:t>FP-GNN</a:t>
            </a:r>
            <a:r>
              <a:rPr lang="zh-CN" altLang="en-US" sz="1200" dirty="0">
                <a:latin typeface="宋体" panose="02010600030101010101" pitchFamily="2" charset="-122"/>
                <a:ea typeface="宋体" panose="02010600030101010101" pitchFamily="2" charset="-122"/>
              </a:rPr>
              <a:t>结合了</a:t>
            </a:r>
            <a:r>
              <a:rPr lang="en-US" altLang="zh-CN" sz="1200" dirty="0">
                <a:latin typeface="宋体" panose="02010600030101010101" pitchFamily="2" charset="-122"/>
                <a:ea typeface="宋体" panose="02010600030101010101" pitchFamily="2" charset="-122"/>
              </a:rPr>
              <a:t>FPN</a:t>
            </a:r>
            <a:r>
              <a:rPr lang="zh-CN" altLang="en-US" sz="1200" dirty="0">
                <a:latin typeface="宋体" panose="02010600030101010101" pitchFamily="2" charset="-122"/>
                <a:ea typeface="宋体" panose="02010600030101010101" pitchFamily="2" charset="-122"/>
              </a:rPr>
              <a:t>和</a:t>
            </a:r>
            <a:r>
              <a:rPr lang="en-US" altLang="zh-CN" sz="1200" dirty="0">
                <a:latin typeface="宋体" panose="02010600030101010101" pitchFamily="2" charset="-122"/>
                <a:ea typeface="宋体" panose="02010600030101010101" pitchFamily="2" charset="-122"/>
              </a:rPr>
              <a:t>GNN</a:t>
            </a:r>
            <a:r>
              <a:rPr lang="zh-CN" altLang="en-US" sz="1200" dirty="0">
                <a:latin typeface="宋体" panose="02010600030101010101" pitchFamily="2" charset="-122"/>
                <a:ea typeface="宋体" panose="02010600030101010101" pitchFamily="2" charset="-122"/>
              </a:rPr>
              <a:t>的优势，可以捕获了分子图和指纹的互补信息，从而获得更好的性能。</a:t>
            </a:r>
            <a:endParaRPr lang="zh-CN" altLang="en-US"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说明确实在一起用比单独用性能要</a:t>
            </a:r>
            <a:r>
              <a:rPr lang="zh-CN" altLang="en-US" sz="1200" dirty="0">
                <a:latin typeface="宋体" panose="02010600030101010101" pitchFamily="2" charset="-122"/>
                <a:ea typeface="宋体" panose="02010600030101010101" pitchFamily="2" charset="-122"/>
              </a:rPr>
              <a:t>更好</a:t>
            </a:r>
            <a:endParaRPr lang="zh-CN" altLang="en-US" sz="1200"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EE01CB33-9E15-42E3-893A-B6CA2EA6A79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宋体" panose="02010600030101010101" pitchFamily="2" charset="-122"/>
                <a:ea typeface="宋体" panose="02010600030101010101" pitchFamily="2" charset="-122"/>
                <a:cs typeface="黑体" panose="02010609060101010101" pitchFamily="49" charset="-122"/>
              </a:rPr>
              <a:t>左边是分类，右边是</a:t>
            </a:r>
            <a:r>
              <a:rPr lang="zh-CN" altLang="en-US" dirty="0">
                <a:latin typeface="宋体" panose="02010600030101010101" pitchFamily="2" charset="-122"/>
                <a:ea typeface="宋体" panose="02010600030101010101" pitchFamily="2" charset="-122"/>
                <a:cs typeface="黑体" panose="02010609060101010101" pitchFamily="49" charset="-122"/>
              </a:rPr>
              <a:t>回归</a:t>
            </a:r>
            <a:endParaRPr lang="zh-CN" altLang="en-US" dirty="0">
              <a:latin typeface="宋体" panose="02010600030101010101" pitchFamily="2" charset="-122"/>
              <a:ea typeface="宋体" panose="02010600030101010101" pitchFamily="2" charset="-122"/>
              <a:cs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latin typeface="宋体" panose="02010600030101010101" pitchFamily="2" charset="-122"/>
              <a:ea typeface="宋体" panose="02010600030101010101" pitchFamily="2" charset="-122"/>
              <a:cs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宋体" panose="02010600030101010101" pitchFamily="2" charset="-122"/>
                <a:ea typeface="宋体" panose="02010600030101010101" pitchFamily="2" charset="-122"/>
                <a:cs typeface="黑体" panose="02010609060101010101" pitchFamily="49" charset="-122"/>
              </a:rPr>
              <a:t>互补性差异可能与指纹生成的具体算法有关。混合指纹记录了大部分的原子和键的性质(MACCS指纹)、广泛的化学结构和亚结构(PubChem指纹)和药效团特征(pharmacophore ErG指纹)信息，这些信息可能不包含在分子图的特征中。而摩根指纹只记录了原子的局部环境信息，这可能与分子图特征相似。</a:t>
            </a:r>
            <a:endParaRPr lang="zh-CN" altLang="en-US" dirty="0">
              <a:latin typeface="宋体" panose="02010600030101010101" pitchFamily="2" charset="-122"/>
              <a:ea typeface="宋体" panose="02010600030101010101" pitchFamily="2" charset="-122"/>
              <a:cs typeface="黑体" panose="02010609060101010101" pitchFamily="49" charset="-122"/>
            </a:endParaRPr>
          </a:p>
          <a:p>
            <a:r>
              <a:rPr lang="zh-CN" altLang="en-US" dirty="0"/>
              <a:t>右是抗噪能力</a:t>
            </a:r>
            <a:endParaRPr lang="zh-CN" altLang="en-US" dirty="0"/>
          </a:p>
        </p:txBody>
      </p:sp>
      <p:sp>
        <p:nvSpPr>
          <p:cNvPr id="4" name="灯片编号占位符 3"/>
          <p:cNvSpPr>
            <a:spLocks noGrp="1"/>
          </p:cNvSpPr>
          <p:nvPr>
            <p:ph type="sldNum" sz="quarter" idx="5"/>
          </p:nvPr>
        </p:nvSpPr>
        <p:spPr/>
        <p:txBody>
          <a:bodyPr/>
          <a:lstStyle/>
          <a:p>
            <a:fld id="{EE01CB33-9E15-42E3-893A-B6CA2EA6A79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透过血脑屏障的分子通常是小分子，且大多数是疏水性（非极性分子）的</a:t>
            </a:r>
            <a:endParaRPr lang="zh-CN" altLang="en-US" dirty="0"/>
          </a:p>
          <a:p>
            <a:r>
              <a:rPr lang="en-US" altLang="zh-CN" dirty="0"/>
              <a:t>ClogP</a:t>
            </a:r>
            <a:r>
              <a:rPr lang="zh-CN" altLang="en-US" dirty="0"/>
              <a:t>疏水常数，值越大越</a:t>
            </a:r>
            <a:r>
              <a:rPr lang="zh-CN" altLang="en-US" dirty="0"/>
              <a:t>疏水</a:t>
            </a:r>
            <a:endParaRPr lang="zh-CN" altLang="en-US" dirty="0"/>
          </a:p>
          <a:p>
            <a:r>
              <a:rPr lang="zh-CN" altLang="en-US" dirty="0"/>
              <a:t>预测分子能否</a:t>
            </a:r>
            <a:r>
              <a:rPr lang="zh-CN" altLang="en-US" dirty="0"/>
              <a:t>通过血脑屏障</a:t>
            </a:r>
            <a:endParaRPr lang="zh-CN" altLang="en-US" dirty="0"/>
          </a:p>
          <a:p>
            <a:r>
              <a:rPr lang="zh-CN" altLang="en-US" dirty="0">
                <a:sym typeface="+mn-ea"/>
              </a:rPr>
              <a:t>极性比较的部分贡献值</a:t>
            </a:r>
            <a:r>
              <a:rPr lang="zh-CN" altLang="en-US" dirty="0">
                <a:sym typeface="+mn-ea"/>
              </a:rPr>
              <a:t>越大</a:t>
            </a:r>
            <a:endParaRPr lang="zh-CN" altLang="en-US" dirty="0">
              <a:sym typeface="+mn-ea"/>
            </a:endParaRPr>
          </a:p>
        </p:txBody>
      </p:sp>
      <p:sp>
        <p:nvSpPr>
          <p:cNvPr id="4" name="灯片编号占位符 3"/>
          <p:cNvSpPr>
            <a:spLocks noGrp="1"/>
          </p:cNvSpPr>
          <p:nvPr>
            <p:ph type="sldNum" sz="quarter" idx="5"/>
          </p:nvPr>
        </p:nvSpPr>
        <p:spPr/>
        <p:txBody>
          <a:bodyPr/>
          <a:lstStyle/>
          <a:p>
            <a:fld id="{EE01CB33-9E15-42E3-893A-B6CA2EA6A79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在前10位关键比特中，分别有4位、3位和3位来自MACCS指纹、PubChem指纹和Pharmacophore ErG指纹。这些结果表明，三个指纹在FP-GNN模型中共同发挥了重要作用</a:t>
            </a:r>
            <a:r>
              <a:rPr lang="en-US" altLang="zh-CN"/>
              <a:t>’</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01CB33-9E15-42E3-893A-B6CA2EA6A79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生物信息学简报，去年的</a:t>
            </a:r>
            <a:r>
              <a:rPr lang="en-US" altLang="zh-CN" dirty="0"/>
              <a:t>IF 9.5</a:t>
            </a:r>
            <a:r>
              <a:rPr lang="zh-CN" altLang="en-US" dirty="0"/>
              <a:t>，生物信息学领域，中科院分区</a:t>
            </a:r>
            <a:r>
              <a:rPr lang="en-US" altLang="zh-CN" dirty="0"/>
              <a:t> </a:t>
            </a:r>
            <a:r>
              <a:rPr lang="zh-CN" altLang="en-US" dirty="0"/>
              <a:t>在生化和数学计算生物学都是</a:t>
            </a:r>
            <a:r>
              <a:rPr lang="en-US" altLang="zh-CN" dirty="0"/>
              <a:t>1</a:t>
            </a:r>
            <a:r>
              <a:rPr lang="zh-CN" altLang="en-US" dirty="0"/>
              <a:t>区</a:t>
            </a:r>
            <a:endParaRPr lang="zh-CN" altLang="en-US" dirty="0"/>
          </a:p>
        </p:txBody>
      </p:sp>
      <p:sp>
        <p:nvSpPr>
          <p:cNvPr id="4" name="灯片编号占位符 3"/>
          <p:cNvSpPr>
            <a:spLocks noGrp="1"/>
          </p:cNvSpPr>
          <p:nvPr>
            <p:ph type="sldNum" sz="quarter" idx="5"/>
          </p:nvPr>
        </p:nvSpPr>
        <p:spPr/>
        <p:txBody>
          <a:bodyPr/>
          <a:lstStyle/>
          <a:p>
            <a:fld id="{EE01CB33-9E15-42E3-893A-B6CA2EA6A79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01CB33-9E15-42E3-893A-B6CA2EA6A79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通讯作者</a:t>
            </a:r>
            <a:endParaRPr lang="zh-CN" altLang="en-US"/>
          </a:p>
          <a:p>
            <a:r>
              <a:rPr lang="zh-CN" altLang="en-US"/>
              <a:t>研究方向是下面这些：包括</a:t>
            </a:r>
            <a:r>
              <a:rPr lang="en-US" altLang="zh-CN"/>
              <a:t> </a:t>
            </a:r>
            <a:r>
              <a:rPr lang="zh-CN" altLang="en-US"/>
              <a:t>药物分子设计、</a:t>
            </a:r>
            <a:r>
              <a:rPr lang="en-US" altLang="zh-CN"/>
              <a:t>AI</a:t>
            </a:r>
            <a:r>
              <a:rPr lang="zh-CN" altLang="en-US"/>
              <a:t>在药物发现中的应用、生物信息学等等</a:t>
            </a:r>
            <a:r>
              <a:rPr lang="en-US" altLang="zh-CN"/>
              <a:t>...</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药物代谢</a:t>
            </a:r>
            <a:r>
              <a:rPr lang="zh-CN" altLang="en-US"/>
              <a:t>动力学</a:t>
            </a:r>
            <a:endParaRPr lang="zh-CN" altLang="en-US"/>
          </a:p>
          <a:p>
            <a:r>
              <a:rPr lang="zh-CN" altLang="en-US"/>
              <a:t>特别是对药物的发现和设计</a:t>
            </a:r>
            <a:r>
              <a:rPr lang="zh-CN" altLang="en-US"/>
              <a:t>这方面</a:t>
            </a:r>
            <a:endParaRPr lang="zh-CN" altLang="en-US"/>
          </a:p>
          <a:p>
            <a:r>
              <a:rPr lang="zh-CN" altLang="en-US"/>
              <a:t>定量结构-活性（性质）关系(QSAR/QSPR)</a:t>
            </a:r>
            <a:endParaRPr lang="zh-CN" altLang="en-US"/>
          </a:p>
          <a:p>
            <a:r>
              <a:rPr lang="zh-CN" altLang="en-US"/>
              <a:t>从分子水平认识和预测物质的微观结构对某一特性的影响</a:t>
            </a:r>
            <a:endParaRPr lang="zh-CN" altLang="en-US"/>
          </a:p>
          <a:p>
            <a:r>
              <a:rPr lang="zh-CN" altLang="en-US"/>
              <a:t>分子表征也就是如何表示一个分子，如何把他的特征更好的抽取</a:t>
            </a:r>
            <a:r>
              <a:rPr lang="zh-CN" altLang="en-US"/>
              <a:t>出来</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分子描述符和指纹来源于人类专家领域的知识</a:t>
            </a:r>
            <a:endParaRPr lang="zh-CN" altLang="en-US"/>
          </a:p>
          <a:p>
            <a:r>
              <a:rPr lang="zh-CN" altLang="en-US"/>
              <a:t>也就是传统机器学习面临的主要困境，需要手动选择</a:t>
            </a:r>
            <a:r>
              <a:rPr lang="zh-CN" altLang="en-US"/>
              <a:t>特征</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分子图和分子指纹捕获的分子结构信息是不同的，并且可能是互补的</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每个节点的特征都表示为一个向量，</a:t>
            </a:r>
            <a:r>
              <a:rPr lang="en-US" altLang="zh-CN" dirty="0"/>
              <a:t>GNN</a:t>
            </a:r>
            <a:r>
              <a:rPr lang="zh-CN" altLang="en-US" dirty="0"/>
              <a:t>通过不断的计算来更新每个原子的向量表示，这种更新使用到了原子自己和临近原子的</a:t>
            </a:r>
            <a:r>
              <a:rPr lang="zh-CN" altLang="en-US" dirty="0"/>
              <a:t>信息</a:t>
            </a:r>
            <a:endParaRPr lang="zh-CN" altLang="en-US" dirty="0"/>
          </a:p>
        </p:txBody>
      </p:sp>
      <p:sp>
        <p:nvSpPr>
          <p:cNvPr id="4" name="灯片编号占位符 3"/>
          <p:cNvSpPr>
            <a:spLocks noGrp="1"/>
          </p:cNvSpPr>
          <p:nvPr>
            <p:ph type="sldNum" sz="quarter" idx="5"/>
          </p:nvPr>
        </p:nvSpPr>
        <p:spPr/>
        <p:txBody>
          <a:bodyPr/>
          <a:lstStyle/>
          <a:p>
            <a:fld id="{EE01CB33-9E15-42E3-893A-B6CA2EA6A79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MACCS</a:t>
            </a:r>
            <a:r>
              <a:rPr lang="zh-CN" altLang="en-US"/>
              <a:t>指纹：</a:t>
            </a:r>
            <a:r>
              <a:rPr lang="en-US" altLang="zh-CN"/>
              <a:t>167</a:t>
            </a:r>
            <a:r>
              <a:rPr lang="zh-CN" altLang="en-US"/>
              <a:t>个二进制位，其中有</a:t>
            </a:r>
            <a:r>
              <a:rPr lang="en-US" altLang="zh-CN"/>
              <a:t>166</a:t>
            </a:r>
            <a:r>
              <a:rPr lang="zh-CN" altLang="en-US"/>
              <a:t>位</a:t>
            </a:r>
            <a:r>
              <a:rPr lang="zh-CN" altLang="en-US"/>
              <a:t>有效，每一位都对应一种子结构，如果化合物有相应的子结构，这一位就是1，否则是0  </a:t>
            </a:r>
            <a:endParaRPr lang="zh-CN" altLang="en-US"/>
          </a:p>
          <a:p>
            <a:endParaRPr lang="zh-CN" altLang="en-US"/>
          </a:p>
          <a:p>
            <a:r>
              <a:rPr lang="zh-CN" altLang="en-US"/>
              <a:t>官能团、</a:t>
            </a:r>
            <a:r>
              <a:rPr lang="zh-CN" altLang="en-US"/>
              <a:t>亚结构</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乘以一个可以训练的参数变成</a:t>
            </a:r>
            <a:r>
              <a:rPr lang="en-US" altLang="zh-CN" dirty="0"/>
              <a:t>z</a:t>
            </a:r>
            <a:endParaRPr lang="en-US" altLang="zh-CN" dirty="0"/>
          </a:p>
          <a:p>
            <a:r>
              <a:rPr lang="zh-CN" altLang="en-US" dirty="0"/>
              <a:t>在图上完成的</a:t>
            </a:r>
            <a:r>
              <a:rPr lang="en-US" altLang="zh-CN" dirty="0"/>
              <a:t>multi-head self-attention</a:t>
            </a:r>
            <a:endParaRPr lang="en-US" altLang="zh-CN" dirty="0"/>
          </a:p>
          <a:p>
            <a:endParaRPr lang="en-US" altLang="zh-CN" dirty="0"/>
          </a:p>
          <a:p>
            <a:r>
              <a:rPr lang="en-US" altLang="zh-CN" dirty="0"/>
              <a:t>GNN</a:t>
            </a:r>
            <a:r>
              <a:rPr lang="zh-CN" altLang="en-US" dirty="0"/>
              <a:t>是不改变图结构的：最后整个图的表征就是所有原子的表征向量求平均</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E01CB33-9E15-42E3-893A-B6CA2EA6A79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28955" y="0"/>
            <a:ext cx="12249910" cy="6858001"/>
            <a:chOff x="-28955" y="0"/>
            <a:chExt cx="12249910" cy="6858001"/>
          </a:xfrm>
        </p:grpSpPr>
        <p:sp>
          <p:nvSpPr>
            <p:cNvPr id="8" name="矩形 7"/>
            <p:cNvSpPr/>
            <p:nvPr/>
          </p:nvSpPr>
          <p:spPr>
            <a:xfrm>
              <a:off x="436306" y="390832"/>
              <a:ext cx="11319388" cy="607633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9" name="任意多边形: 形状 8"/>
            <p:cNvSpPr/>
            <p:nvPr/>
          </p:nvSpPr>
          <p:spPr>
            <a:xfrm>
              <a:off x="9607347" y="1"/>
              <a:ext cx="2613608" cy="2014383"/>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0" name="椭圆 9"/>
            <p:cNvSpPr/>
            <p:nvPr/>
          </p:nvSpPr>
          <p:spPr>
            <a:xfrm>
              <a:off x="8492399" y="0"/>
              <a:ext cx="935747" cy="9357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1" name="任意多边形: 形状 10"/>
            <p:cNvSpPr/>
            <p:nvPr/>
          </p:nvSpPr>
          <p:spPr>
            <a:xfrm>
              <a:off x="-28955" y="4843618"/>
              <a:ext cx="2613608" cy="2014383"/>
            </a:xfrm>
            <a:custGeom>
              <a:avLst/>
              <a:gdLst>
                <a:gd name="connsiteX0" fmla="*/ 696318 w 2613608"/>
                <a:gd name="connsiteY0" fmla="*/ 0 h 2014383"/>
                <a:gd name="connsiteX1" fmla="*/ 2613608 w 2613608"/>
                <a:gd name="connsiteY1" fmla="*/ 1917290 h 2014383"/>
                <a:gd name="connsiteX2" fmla="*/ 2608705 w 2613608"/>
                <a:gd name="connsiteY2" fmla="*/ 2014383 h 2014383"/>
                <a:gd name="connsiteX3" fmla="*/ 0 w 2613608"/>
                <a:gd name="connsiteY3" fmla="*/ 2014383 h 2014383"/>
                <a:gd name="connsiteX4" fmla="*/ 0 w 2613608"/>
                <a:gd name="connsiteY4" fmla="*/ 132378 h 2014383"/>
                <a:gd name="connsiteX5" fmla="*/ 126175 w 2613608"/>
                <a:gd name="connsiteY5" fmla="*/ 86198 h 2014383"/>
                <a:gd name="connsiteX6" fmla="*/ 696318 w 2613608"/>
                <a:gd name="connsiteY6" fmla="*/ 0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3608" h="2014383">
                  <a:moveTo>
                    <a:pt x="696318" y="0"/>
                  </a:moveTo>
                  <a:cubicBezTo>
                    <a:pt x="1755208" y="0"/>
                    <a:pt x="2613608" y="858400"/>
                    <a:pt x="2613608" y="1917290"/>
                  </a:cubicBezTo>
                  <a:lnTo>
                    <a:pt x="2608705" y="2014383"/>
                  </a:lnTo>
                  <a:lnTo>
                    <a:pt x="0" y="2014383"/>
                  </a:lnTo>
                  <a:lnTo>
                    <a:pt x="0" y="132378"/>
                  </a:lnTo>
                  <a:lnTo>
                    <a:pt x="126175" y="86198"/>
                  </a:lnTo>
                  <a:cubicBezTo>
                    <a:pt x="306283" y="30178"/>
                    <a:pt x="497776" y="0"/>
                    <a:pt x="696318"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2" name="椭圆 11"/>
            <p:cNvSpPr/>
            <p:nvPr/>
          </p:nvSpPr>
          <p:spPr>
            <a:xfrm>
              <a:off x="2824706" y="5922253"/>
              <a:ext cx="935747" cy="9357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nvGrpSpPr>
            <p:cNvPr id="13" name="组合 12"/>
            <p:cNvGrpSpPr/>
            <p:nvPr/>
          </p:nvGrpSpPr>
          <p:grpSpPr>
            <a:xfrm>
              <a:off x="11662673" y="499894"/>
              <a:ext cx="186041" cy="1133803"/>
              <a:chOff x="5559847" y="2479549"/>
              <a:chExt cx="521110" cy="3175843"/>
            </a:xfrm>
            <a:solidFill>
              <a:schemeClr val="accent1"/>
            </a:solidFill>
          </p:grpSpPr>
          <p:sp>
            <p:nvSpPr>
              <p:cNvPr id="20" name="等腰三角形 19"/>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1" name="等腰三角形 20"/>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2" name="等腰三角形 21"/>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3" name="等腰三角形 22"/>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4" name="等腰三角形 23"/>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grpSp>
          <p:nvGrpSpPr>
            <p:cNvPr id="14" name="组合 13"/>
            <p:cNvGrpSpPr/>
            <p:nvPr/>
          </p:nvGrpSpPr>
          <p:grpSpPr>
            <a:xfrm>
              <a:off x="371707" y="5333365"/>
              <a:ext cx="186041" cy="1133803"/>
              <a:chOff x="5559847" y="2479549"/>
              <a:chExt cx="521110" cy="3175843"/>
            </a:xfrm>
            <a:solidFill>
              <a:schemeClr val="accent1"/>
            </a:solidFill>
          </p:grpSpPr>
          <p:sp>
            <p:nvSpPr>
              <p:cNvPr id="15" name="等腰三角形 14"/>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6" name="等腰三角形 15"/>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7" name="等腰三角形 16"/>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8" name="等腰三角形 17"/>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9" name="等腰三角形 18"/>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grpSp>
      <p:grpSp>
        <p:nvGrpSpPr>
          <p:cNvPr id="25" name="组合 24"/>
          <p:cNvGrpSpPr/>
          <p:nvPr userDrawn="1"/>
        </p:nvGrpSpPr>
        <p:grpSpPr>
          <a:xfrm>
            <a:off x="10757221" y="5846823"/>
            <a:ext cx="767416" cy="433219"/>
            <a:chOff x="4468761" y="1799303"/>
            <a:chExt cx="914400" cy="516194"/>
          </a:xfrm>
          <a:solidFill>
            <a:schemeClr val="accent1">
              <a:lumMod val="20000"/>
              <a:lumOff val="80000"/>
            </a:schemeClr>
          </a:solidFill>
        </p:grpSpPr>
        <p:sp>
          <p:nvSpPr>
            <p:cNvPr id="26" name="矩形 25"/>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7" name="矩形 26"/>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8" name="矩形 27"/>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39097-080A-455D-B38C-19EDB430FC08}" type="datetime1">
              <a:rPr lang="zh-CN" altLang="en-US" smtClean="0"/>
            </a:fld>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D8613-FA8F-430E-93CA-3085D003B31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4586C96-9DAC-4216-9F54-595645E4ACF4}"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1C933A5-A270-4EEE-8CB9-2D21E17C8EBE}"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8AA402B-EB68-4AC9-A57E-D842A0FB3C5E}"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FF5A935-F534-47C7-9F55-6AF15C67957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0D8613-FA8F-430E-93CA-3085D003B311}"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8BFD88-4A3E-483A-B101-ED0D32A5419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0D8613-FA8F-430E-93CA-3085D003B311}"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5610927-D208-4F61-8115-50441521846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0D8613-FA8F-430E-93CA-3085D003B31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C77C633-973C-4310-8915-3A1748EC0344}"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0D8613-FA8F-430E-93CA-3085D003B31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64AEF47-4DFE-4493-97CE-DB0E32DA5F28}"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50D8613-FA8F-430E-93CA-3085D003B31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5501F65-4356-4FD2-B4F0-944812C32FE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50D8613-FA8F-430E-93CA-3085D003B31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CABC49-0E0B-46B3-A4F8-C176F29744C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50D8613-FA8F-430E-93CA-3085D003B31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矩形 6"/>
          <p:cNvSpPr/>
          <p:nvPr/>
        </p:nvSpPr>
        <p:spPr>
          <a:xfrm>
            <a:off x="436306" y="390832"/>
            <a:ext cx="11319388" cy="607633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nvGrpSpPr>
          <p:cNvPr id="24" name="组合 23"/>
          <p:cNvGrpSpPr/>
          <p:nvPr userDrawn="1"/>
        </p:nvGrpSpPr>
        <p:grpSpPr>
          <a:xfrm>
            <a:off x="10950497" y="2"/>
            <a:ext cx="1270457" cy="2291617"/>
            <a:chOff x="10950497" y="2"/>
            <a:chExt cx="1270457" cy="2291617"/>
          </a:xfrm>
        </p:grpSpPr>
        <p:sp>
          <p:nvSpPr>
            <p:cNvPr id="8" name="任意多边形: 形状 7"/>
            <p:cNvSpPr/>
            <p:nvPr/>
          </p:nvSpPr>
          <p:spPr>
            <a:xfrm>
              <a:off x="10950497" y="2"/>
              <a:ext cx="1270457" cy="979178"/>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nvGrpSpPr>
            <p:cNvPr id="12" name="组合 11"/>
            <p:cNvGrpSpPr/>
            <p:nvPr/>
          </p:nvGrpSpPr>
          <p:grpSpPr>
            <a:xfrm>
              <a:off x="11379690" y="1157816"/>
              <a:ext cx="186041" cy="1133803"/>
              <a:chOff x="5559847" y="2479549"/>
              <a:chExt cx="521110" cy="3175843"/>
            </a:xfrm>
            <a:solidFill>
              <a:schemeClr val="accent1"/>
            </a:solidFill>
          </p:grpSpPr>
          <p:sp>
            <p:nvSpPr>
              <p:cNvPr id="19" name="等腰三角形 18"/>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0" name="等腰三角形 19"/>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1" name="等腰三角形 20"/>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2" name="等腰三角形 21"/>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3" name="等腰三角形 22"/>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grpSp>
      <p:grpSp>
        <p:nvGrpSpPr>
          <p:cNvPr id="25" name="组合 24"/>
          <p:cNvGrpSpPr/>
          <p:nvPr userDrawn="1"/>
        </p:nvGrpSpPr>
        <p:grpSpPr>
          <a:xfrm rot="10800000">
            <a:off x="1" y="4566383"/>
            <a:ext cx="1270457" cy="2291617"/>
            <a:chOff x="10950497" y="2"/>
            <a:chExt cx="1270457" cy="2291617"/>
          </a:xfrm>
        </p:grpSpPr>
        <p:sp>
          <p:nvSpPr>
            <p:cNvPr id="26" name="任意多边形: 形状 25"/>
            <p:cNvSpPr/>
            <p:nvPr/>
          </p:nvSpPr>
          <p:spPr>
            <a:xfrm>
              <a:off x="10950497" y="2"/>
              <a:ext cx="1270457" cy="979178"/>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nvGrpSpPr>
            <p:cNvPr id="27" name="组合 26"/>
            <p:cNvGrpSpPr/>
            <p:nvPr/>
          </p:nvGrpSpPr>
          <p:grpSpPr>
            <a:xfrm>
              <a:off x="11379690" y="1157816"/>
              <a:ext cx="186041" cy="1133803"/>
              <a:chOff x="5559847" y="2479549"/>
              <a:chExt cx="521110" cy="3175843"/>
            </a:xfrm>
            <a:solidFill>
              <a:schemeClr val="accent1"/>
            </a:solidFill>
          </p:grpSpPr>
          <p:sp>
            <p:nvSpPr>
              <p:cNvPr id="28" name="等腰三角形 27"/>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9" name="等腰三角形 28"/>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30" name="等腰三角形 29"/>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31" name="等腰三角形 30"/>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32" name="等腰三角形 31"/>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grpSp>
      <p:sp>
        <p:nvSpPr>
          <p:cNvPr id="9" name="椭圆 8"/>
          <p:cNvSpPr/>
          <p:nvPr/>
        </p:nvSpPr>
        <p:spPr>
          <a:xfrm>
            <a:off x="10650680" y="597491"/>
            <a:ext cx="395123" cy="3951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1" name="椭圆 10"/>
          <p:cNvSpPr/>
          <p:nvPr/>
        </p:nvSpPr>
        <p:spPr>
          <a:xfrm>
            <a:off x="1186302" y="5864996"/>
            <a:ext cx="395123" cy="3951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nvGrpSpPr>
          <p:cNvPr id="33" name="组合 32"/>
          <p:cNvGrpSpPr/>
          <p:nvPr userDrawn="1"/>
        </p:nvGrpSpPr>
        <p:grpSpPr>
          <a:xfrm>
            <a:off x="10889597" y="5858219"/>
            <a:ext cx="676134" cy="381689"/>
            <a:chOff x="4468761" y="1799303"/>
            <a:chExt cx="914400" cy="516194"/>
          </a:xfrm>
          <a:solidFill>
            <a:schemeClr val="accent1">
              <a:lumMod val="20000"/>
              <a:lumOff val="80000"/>
            </a:schemeClr>
          </a:solidFill>
        </p:grpSpPr>
        <p:sp>
          <p:nvSpPr>
            <p:cNvPr id="34" name="矩形 33"/>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35" name="矩形 34"/>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36" name="矩形 35"/>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885D9D-CA8C-45E3-9406-87AC04D2F385}" type="datetime1">
              <a:rPr lang="zh-CN" altLang="en-US" smtClean="0"/>
            </a:fld>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D8613-FA8F-430E-93CA-3085D003B31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EBD26A4-1C80-4EDF-9E50-EBA63C3E808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0D8613-FA8F-430E-93CA-3085D003B311}"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E31EAAE-A477-40A7-A2FD-78FD48137C79}"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0D8613-FA8F-430E-93CA-3085D003B31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12BD43E-A1F6-4839-B689-7C536E46A94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0D8613-FA8F-430E-93CA-3085D003B311}"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EAE2EF-1B3E-4432-A24C-27B9E7E08D3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0D8613-FA8F-430E-93CA-3085D003B31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9254F32-83F2-4D73-B736-3D44114A8EC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824A4A2-2878-4900-A9D6-EA01462AB6C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B879A3C-3726-4392-93BE-8AA417651909}"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3A31D48-E096-4B6D-A136-F31506577BD1}"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2CED862-E64A-4FA5-A7B4-22CC9A62DF5A}"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436306" y="390832"/>
            <a:ext cx="11319388" cy="607633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7" name="任意多边形: 形状 6"/>
          <p:cNvSpPr/>
          <p:nvPr/>
        </p:nvSpPr>
        <p:spPr>
          <a:xfrm>
            <a:off x="11379690" y="2"/>
            <a:ext cx="841264" cy="648387"/>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nvGrpSpPr>
          <p:cNvPr id="32" name="组合 31"/>
          <p:cNvGrpSpPr/>
          <p:nvPr userDrawn="1"/>
        </p:nvGrpSpPr>
        <p:grpSpPr>
          <a:xfrm>
            <a:off x="11859995" y="797633"/>
            <a:ext cx="216293" cy="1527440"/>
            <a:chOff x="11349438" y="764179"/>
            <a:chExt cx="216293" cy="1527440"/>
          </a:xfrm>
        </p:grpSpPr>
        <p:sp>
          <p:nvSpPr>
            <p:cNvPr id="9" name="等腰三角形 8"/>
            <p:cNvSpPr/>
            <p:nvPr/>
          </p:nvSpPr>
          <p:spPr>
            <a:xfrm>
              <a:off x="11379690" y="1157816"/>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0" name="等腰三角形 9"/>
            <p:cNvSpPr/>
            <p:nvPr/>
          </p:nvSpPr>
          <p:spPr>
            <a:xfrm>
              <a:off x="11379690" y="1401172"/>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1" name="等腰三角形 10"/>
            <p:cNvSpPr/>
            <p:nvPr/>
          </p:nvSpPr>
          <p:spPr>
            <a:xfrm>
              <a:off x="11379690" y="1644528"/>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2" name="等腰三角形 11"/>
            <p:cNvSpPr/>
            <p:nvPr/>
          </p:nvSpPr>
          <p:spPr>
            <a:xfrm>
              <a:off x="11379690" y="1887884"/>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13" name="等腰三角形 12"/>
            <p:cNvSpPr/>
            <p:nvPr/>
          </p:nvSpPr>
          <p:spPr>
            <a:xfrm>
              <a:off x="11379690" y="2131239"/>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22" name="椭圆 21"/>
            <p:cNvSpPr/>
            <p:nvPr/>
          </p:nvSpPr>
          <p:spPr>
            <a:xfrm>
              <a:off x="11349438" y="764179"/>
              <a:ext cx="216293" cy="216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sp>
        <p:nvSpPr>
          <p:cNvPr id="43" name="任意多边形: 形状 42"/>
          <p:cNvSpPr/>
          <p:nvPr userDrawn="1"/>
        </p:nvSpPr>
        <p:spPr>
          <a:xfrm rot="10800000">
            <a:off x="1" y="6209613"/>
            <a:ext cx="841264" cy="648387"/>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nvGrpSpPr>
          <p:cNvPr id="44" name="组合 43"/>
          <p:cNvGrpSpPr/>
          <p:nvPr userDrawn="1"/>
        </p:nvGrpSpPr>
        <p:grpSpPr>
          <a:xfrm rot="10800000">
            <a:off x="110007" y="4544081"/>
            <a:ext cx="216293" cy="1527440"/>
            <a:chOff x="11349438" y="764179"/>
            <a:chExt cx="216293" cy="1527440"/>
          </a:xfrm>
        </p:grpSpPr>
        <p:sp>
          <p:nvSpPr>
            <p:cNvPr id="45" name="等腰三角形 44"/>
            <p:cNvSpPr/>
            <p:nvPr/>
          </p:nvSpPr>
          <p:spPr>
            <a:xfrm>
              <a:off x="11379690" y="1157816"/>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46" name="等腰三角形 45"/>
            <p:cNvSpPr/>
            <p:nvPr/>
          </p:nvSpPr>
          <p:spPr>
            <a:xfrm>
              <a:off x="11379690" y="1401172"/>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47" name="等腰三角形 46"/>
            <p:cNvSpPr/>
            <p:nvPr/>
          </p:nvSpPr>
          <p:spPr>
            <a:xfrm>
              <a:off x="11379690" y="1644528"/>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48" name="等腰三角形 47"/>
            <p:cNvSpPr/>
            <p:nvPr/>
          </p:nvSpPr>
          <p:spPr>
            <a:xfrm>
              <a:off x="11379690" y="1887884"/>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49" name="等腰三角形 48"/>
            <p:cNvSpPr/>
            <p:nvPr/>
          </p:nvSpPr>
          <p:spPr>
            <a:xfrm>
              <a:off x="11379690" y="2131239"/>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sp>
          <p:nvSpPr>
            <p:cNvPr id="50" name="椭圆 49"/>
            <p:cNvSpPr/>
            <p:nvPr/>
          </p:nvSpPr>
          <p:spPr>
            <a:xfrm>
              <a:off x="11349438" y="764179"/>
              <a:ext cx="216293" cy="216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endParaRPr>
            </a:p>
          </p:txBody>
        </p:sp>
      </p:grpSp>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2FEA2-0C77-4B1B-A420-5A5C0E05FEDD}" type="datetime1">
              <a:rPr lang="zh-CN" altLang="en-US" smtClean="0"/>
            </a:fld>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D8613-FA8F-430E-93CA-3085D003B31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392677-3247-4B45-8BFA-A884DC1B0B5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Symbol" panose="02020603050405020304" pitchFamily="18" charset="0"/>
              </a:defRPr>
            </a:lvl1pPr>
          </a:lstStyle>
          <a:p>
            <a:fld id="{0BB32309-B8F3-4163-8AA1-4A9B329B8E6F}" type="datetime1">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Symbol" panose="02020603050405020304" pitchFamily="18" charset="0"/>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Symbol" panose="02020603050405020304" pitchFamily="18" charset="0"/>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Times New Roman Symbol" panose="0202060305040502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Symbol"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Symbol"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Symbol"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Symbol"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Symbol"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B3525-F2EC-44D7-A0C6-CFFA700F4353}"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D8613-FA8F-430E-93CA-3085D003B31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8.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8.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7.jpe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610237" y="5790594"/>
            <a:ext cx="914400" cy="516194"/>
            <a:chOff x="4468761" y="1799303"/>
            <a:chExt cx="914400" cy="516194"/>
          </a:xfrm>
          <a:solidFill>
            <a:schemeClr val="accent1">
              <a:lumMod val="20000"/>
              <a:lumOff val="80000"/>
            </a:schemeClr>
          </a:solidFill>
        </p:grpSpPr>
        <p:sp>
          <p:nvSpPr>
            <p:cNvPr id="11" name="矩形 10"/>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12" name="矩形 11"/>
            <p:cNvSpPr/>
            <p:nvPr/>
          </p:nvSpPr>
          <p:spPr>
            <a:xfrm>
              <a:off x="4468761" y="1999942"/>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13" name="矩形 12"/>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sp>
        <p:nvSpPr>
          <p:cNvPr id="46" name="矩形 45"/>
          <p:cNvSpPr/>
          <p:nvPr/>
        </p:nvSpPr>
        <p:spPr>
          <a:xfrm>
            <a:off x="686435" y="2009140"/>
            <a:ext cx="10991850" cy="1527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r>
              <a:rPr lang="zh-CN" altLang="en-US" sz="3200" b="1"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lt"/>
              </a:rPr>
              <a:t>FP-GNN：a versatile deep learning architecture for enhanced molecular property prediction</a:t>
            </a:r>
            <a:endParaRPr lang="zh-CN" altLang="en-US" sz="3200" b="1"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sym typeface="+mn-lt"/>
            </a:endParaRPr>
          </a:p>
        </p:txBody>
      </p:sp>
      <p:cxnSp>
        <p:nvCxnSpPr>
          <p:cNvPr id="60" name="直接连接符 59"/>
          <p:cNvCxnSpPr/>
          <p:nvPr/>
        </p:nvCxnSpPr>
        <p:spPr>
          <a:xfrm>
            <a:off x="2383341" y="4542781"/>
            <a:ext cx="742531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CB019B1-382A-4266-B25C-5B523AA43C14-1" descr="wpp"/>
          <p:cNvPicPr>
            <a:picLocks noChangeAspect="1"/>
          </p:cNvPicPr>
          <p:nvPr/>
        </p:nvPicPr>
        <p:blipFill>
          <a:blip r:embed="rId1"/>
          <a:stretch>
            <a:fillRect/>
          </a:stretch>
        </p:blipFill>
        <p:spPr>
          <a:xfrm>
            <a:off x="3475797" y="933863"/>
            <a:ext cx="8154668" cy="5422311"/>
          </a:xfrm>
          <a:prstGeom prst="rect">
            <a:avLst/>
          </a:prstGeom>
        </p:spPr>
      </p:pic>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mn-ea"/>
                <a:cs typeface="+mn-ea"/>
                <a:sym typeface="+mn-lt"/>
              </a:rPr>
              <a:t>材料和方法</a:t>
            </a:r>
            <a:endParaRPr lang="zh-CN" altLang="en-US" sz="2800" dirty="0">
              <a:latin typeface="+mn-ea"/>
              <a:cs typeface="+mn-ea"/>
              <a:sym typeface="+mn-lt"/>
            </a:endParaRPr>
          </a:p>
        </p:txBody>
      </p:sp>
      <p:sp>
        <p:nvSpPr>
          <p:cNvPr id="6" name="文本框 5"/>
          <p:cNvSpPr txBox="1"/>
          <p:nvPr/>
        </p:nvSpPr>
        <p:spPr>
          <a:xfrm>
            <a:off x="870956" y="2032726"/>
            <a:ext cx="3767915" cy="2031325"/>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分子是自然的图结构数据，因此选择图注意力网络</a:t>
            </a:r>
            <a:r>
              <a:rPr lang="en-US" altLang="zh-CN" dirty="0">
                <a:latin typeface="Times New Roman" panose="02020603050405020304" pitchFamily="18" charset="0"/>
                <a:ea typeface="宋体" panose="02010600030101010101" pitchFamily="2" charset="-122"/>
                <a:cs typeface="Times New Roman" panose="02020603050405020304" pitchFamily="18" charset="0"/>
              </a:rPr>
              <a:t>(GAT)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从分子图中计算信息。</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将分子用图表示：G(V, E)，V是点、E是边，</a:t>
            </a:r>
            <a:r>
              <a:rPr lang="en-US" altLang="zh-CN" dirty="0">
                <a:latin typeface="Times New Roman" panose="02020603050405020304" pitchFamily="18" charset="0"/>
                <a:ea typeface="宋体" panose="02010600030101010101" pitchFamily="2" charset="-122"/>
                <a:cs typeface="Times New Roman" panose="02020603050405020304" pitchFamily="18" charset="0"/>
              </a:rPr>
              <a:t>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通过聚合自身和邻居的信息来更新每个节点</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灯片编号占位符 6"/>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mn-ea"/>
                <a:cs typeface="+mn-ea"/>
                <a:sym typeface="+mn-lt"/>
              </a:rPr>
              <a:t>材料和方法</a:t>
            </a:r>
            <a:endParaRPr lang="zh-CN" altLang="en-US" sz="2800" dirty="0">
              <a:latin typeface="+mn-ea"/>
              <a:cs typeface="+mn-ea"/>
              <a:sym typeface="+mn-lt"/>
            </a:endParaRPr>
          </a:p>
        </p:txBody>
      </p:sp>
      <p:sp>
        <p:nvSpPr>
          <p:cNvPr id="6" name="文本框 5"/>
          <p:cNvSpPr txBox="1"/>
          <p:nvPr/>
        </p:nvSpPr>
        <p:spPr>
          <a:xfrm>
            <a:off x="994410" y="1450340"/>
            <a:ext cx="10203815" cy="4093428"/>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分子指纹的选取：</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分子指纹大致分为基于子结构键的指纹、基于拓扑或路径的指纹和圆形指纹。使用三种互补指纹图谱：MACCS指纹、Pharmacophore ErG指纹和PubChem指纹，因为它们可以互补并全方位表达分子特征。</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MACCS指纹：是一种基于子结构密钥的指纹，包含大多数原子性质，化学键不同拓扑结构的性质和原子邻域。</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PubChem指纹：也是基于子结构密钥的指纹，可以更广泛地涵盖各种化学结构。</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Pharmacophore ErG指纹：是使用扩展还原图（extended reduce graph，ErG）方法的2D药效团指纹，并应用药效团类型节点描述对分子进行编码。</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灯片编号占位符 6"/>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Times New Roman Symbol" panose="02020603050405020304" pitchFamily="18" charset="0"/>
                <a:cs typeface="+mn-ea"/>
                <a:sym typeface="+mn-lt"/>
              </a:rPr>
              <a:t>材料和方法</a:t>
            </a:r>
            <a:endParaRPr lang="zh-CN" altLang="en-US" sz="2800" dirty="0">
              <a:latin typeface="Times New Roman Symbol" panose="02020603050405020304" pitchFamily="18" charset="0"/>
              <a:cs typeface="+mn-ea"/>
              <a:sym typeface="+mn-lt"/>
            </a:endParaRPr>
          </a:p>
        </p:txBody>
      </p:sp>
      <p:sp>
        <p:nvSpPr>
          <p:cNvPr id="6" name="文本框 5"/>
          <p:cNvSpPr txBox="1"/>
          <p:nvPr/>
        </p:nvSpPr>
        <p:spPr>
          <a:xfrm>
            <a:off x="1100455" y="1240790"/>
            <a:ext cx="2393315" cy="368300"/>
          </a:xfrm>
          <a:prstGeom prst="rect">
            <a:avLst/>
          </a:prstGeom>
          <a:noFill/>
        </p:spPr>
        <p:txBody>
          <a:bodyPr wrap="square" rtlCol="0">
            <a:spAutoFit/>
          </a:bodyPr>
          <a:lstStyle/>
          <a:p>
            <a:r>
              <a:rPr lang="zh-CN" altLang="en-US">
                <a:latin typeface="黑体" panose="02010609060101010101" pitchFamily="49" charset="-122"/>
                <a:ea typeface="黑体" panose="02010609060101010101" pitchFamily="49" charset="-122"/>
              </a:rPr>
              <a:t>模型架构：</a:t>
            </a:r>
            <a:endParaRPr lang="zh-CN" altLang="en-US">
              <a:latin typeface="黑体" panose="02010609060101010101" pitchFamily="49" charset="-122"/>
              <a:ea typeface="黑体" panose="02010609060101010101" pitchFamily="49" charset="-122"/>
            </a:endParaRPr>
          </a:p>
        </p:txBody>
      </p:sp>
      <p:pic>
        <p:nvPicPr>
          <p:cNvPr id="11" name="图片 11" descr="1699541721(1)"/>
          <p:cNvPicPr>
            <a:picLocks noChangeAspect="1"/>
          </p:cNvPicPr>
          <p:nvPr/>
        </p:nvPicPr>
        <p:blipFill>
          <a:blip r:embed="rId1"/>
          <a:stretch>
            <a:fillRect/>
          </a:stretch>
        </p:blipFill>
        <p:spPr>
          <a:xfrm>
            <a:off x="958789" y="1609090"/>
            <a:ext cx="10441575" cy="4802120"/>
          </a:xfrm>
          <a:prstGeom prst="rect">
            <a:avLst/>
          </a:prstGeom>
        </p:spPr>
      </p:pic>
      <p:sp>
        <p:nvSpPr>
          <p:cNvPr id="7" name="灯片编号占位符 6"/>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7"/>
          <p:cNvPicPr>
            <a:picLocks noChangeAspect="1"/>
          </p:cNvPicPr>
          <p:nvPr/>
        </p:nvPicPr>
        <p:blipFill>
          <a:blip r:embed="rId1"/>
          <a:stretch>
            <a:fillRect/>
          </a:stretch>
        </p:blipFill>
        <p:spPr>
          <a:xfrm>
            <a:off x="1100683" y="2396766"/>
            <a:ext cx="3884272" cy="3943238"/>
          </a:xfrm>
          <a:prstGeom prst="rect">
            <a:avLst/>
          </a:prstGeom>
        </p:spPr>
      </p:pic>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Times New Roman Symbol" panose="02020603050405020304" pitchFamily="18" charset="0"/>
                <a:cs typeface="+mn-ea"/>
                <a:sym typeface="+mn-lt"/>
              </a:rPr>
              <a:t>材料和方法</a:t>
            </a:r>
            <a:endParaRPr lang="zh-CN" altLang="en-US" sz="2800" dirty="0">
              <a:latin typeface="Times New Roman Symbol" panose="02020603050405020304" pitchFamily="18" charset="0"/>
              <a:cs typeface="+mn-ea"/>
              <a:sym typeface="+mn-lt"/>
            </a:endParaRPr>
          </a:p>
        </p:txBody>
      </p:sp>
      <p:sp>
        <p:nvSpPr>
          <p:cNvPr id="6" name="文本框 5"/>
          <p:cNvSpPr txBox="1"/>
          <p:nvPr/>
        </p:nvSpPr>
        <p:spPr>
          <a:xfrm>
            <a:off x="1022255" y="1190397"/>
            <a:ext cx="10111083" cy="1015663"/>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超参数优化：</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采用Hyperopt Python包中的贝叶斯优化，选取了六个超参数：GNN的droupout率、多头注意力数、隐藏层大小、FPN的droupout率、隐藏层大小以及FPN和GNN在FP-GNN中的比例</a:t>
            </a:r>
            <a:endParaRPr lang="zh-CN" altLang="en-US" sz="2000" dirty="0">
              <a:latin typeface="宋体" panose="02010600030101010101" pitchFamily="2" charset="-122"/>
              <a:ea typeface="宋体" panose="02010600030101010101" pitchFamily="2" charset="-122"/>
              <a:cs typeface="黑体" panose="02010609060101010101" pitchFamily="49" charset="-122"/>
            </a:endParaRPr>
          </a:p>
        </p:txBody>
      </p:sp>
      <p:pic>
        <p:nvPicPr>
          <p:cNvPr id="8" name="图片 5"/>
          <p:cNvPicPr>
            <a:picLocks noChangeAspect="1"/>
          </p:cNvPicPr>
          <p:nvPr/>
        </p:nvPicPr>
        <p:blipFill>
          <a:blip r:embed="rId2"/>
          <a:stretch>
            <a:fillRect/>
          </a:stretch>
        </p:blipFill>
        <p:spPr>
          <a:xfrm>
            <a:off x="5269422" y="3684352"/>
            <a:ext cx="6060717" cy="2655652"/>
          </a:xfrm>
          <a:prstGeom prst="rect">
            <a:avLst/>
          </a:prstGeom>
        </p:spPr>
      </p:pic>
      <p:sp>
        <p:nvSpPr>
          <p:cNvPr id="11" name="灯片编号占位符 10"/>
          <p:cNvSpPr>
            <a:spLocks noGrp="1"/>
          </p:cNvSpPr>
          <p:nvPr>
            <p:ph type="sldNum" sz="quarter" idx="4"/>
          </p:nvPr>
        </p:nvSpPr>
        <p:spPr/>
        <p:txBody>
          <a:bodyPr/>
          <a:lstStyle/>
          <a:p>
            <a:fld id="{750D8613-FA8F-430E-93CA-3085D003B311}" type="slidenum">
              <a:rPr lang="zh-CN" altLang="en-US" smtClean="0"/>
            </a:fld>
            <a:endParaRPr lang="zh-CN" altLang="en-US"/>
          </a:p>
        </p:txBody>
      </p:sp>
      <p:sp>
        <p:nvSpPr>
          <p:cNvPr id="10" name="矩形 9"/>
          <p:cNvSpPr/>
          <p:nvPr/>
        </p:nvSpPr>
        <p:spPr>
          <a:xfrm>
            <a:off x="6432550" y="4292794"/>
            <a:ext cx="812848" cy="1745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Symbol" panose="02020603050405020304" pitchFamily="18" charset="0"/>
            </a:endParaRPr>
          </a:p>
        </p:txBody>
      </p:sp>
      <p:sp>
        <p:nvSpPr>
          <p:cNvPr id="12" name="文本框 11"/>
          <p:cNvSpPr txBox="1"/>
          <p:nvPr/>
        </p:nvSpPr>
        <p:spPr>
          <a:xfrm>
            <a:off x="791845" y="6530340"/>
            <a:ext cx="6554470" cy="306705"/>
          </a:xfrm>
          <a:prstGeom prst="rect">
            <a:avLst/>
          </a:prstGeom>
          <a:noFill/>
        </p:spPr>
        <p:txBody>
          <a:bodyPr wrap="square" rtlCol="0">
            <a:spAutoFit/>
          </a:bodyPr>
          <a:p>
            <a:r>
              <a:rPr lang="zh-CN" altLang="en-US" sz="1400">
                <a:latin typeface="Arial" panose="020B0604020202020204" pitchFamily="34" charset="0"/>
                <a:cs typeface="Arial" panose="020B0604020202020204" pitchFamily="34" charset="0"/>
              </a:rPr>
              <a:t>https://github.com/idrugLab/FP-GNN</a:t>
            </a:r>
            <a:endParaRPr lang="zh-CN" altLang="en-US" sz="140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
          <p:cNvPicPr>
            <a:picLocks noChangeAspect="1"/>
          </p:cNvPicPr>
          <p:nvPr/>
        </p:nvPicPr>
        <p:blipFill>
          <a:blip r:embed="rId1"/>
          <a:stretch>
            <a:fillRect/>
          </a:stretch>
        </p:blipFill>
        <p:spPr>
          <a:xfrm>
            <a:off x="5948776" y="3704512"/>
            <a:ext cx="5721501" cy="2648929"/>
          </a:xfrm>
          <a:prstGeom prst="rect">
            <a:avLst/>
          </a:prstGeom>
        </p:spPr>
      </p:pic>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Times New Roman Symbol" panose="02020603050405020304" pitchFamily="18" charset="0"/>
                <a:cs typeface="+mn-ea"/>
                <a:sym typeface="+mn-lt"/>
              </a:rPr>
              <a:t>材料和方法</a:t>
            </a:r>
            <a:endParaRPr lang="zh-CN" altLang="en-US" sz="2800" dirty="0">
              <a:latin typeface="Times New Roman Symbol" panose="02020603050405020304" pitchFamily="18" charset="0"/>
              <a:cs typeface="+mn-ea"/>
              <a:sym typeface="+mn-lt"/>
            </a:endParaRPr>
          </a:p>
        </p:txBody>
      </p:sp>
      <p:sp>
        <p:nvSpPr>
          <p:cNvPr id="6" name="文本框 5"/>
          <p:cNvSpPr txBox="1"/>
          <p:nvPr/>
        </p:nvSpPr>
        <p:spPr>
          <a:xfrm>
            <a:off x="992758" y="1324533"/>
            <a:ext cx="10563061" cy="1322070"/>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基准数据集性能</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和评估指标：</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mn-ea"/>
              </a:rPr>
              <a:t>本文使用了三个数据集对FP-GNN模型的性能进行了广泛的评估。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根据</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模型的评价方法，回归任务采用均方根误差（</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RMSE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）进行评价，分类任务采用受试者工作特征曲线下面积（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ROC-AUC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）或精确召回曲线下面积（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PRC-AUC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）进行评价。</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ECB019B1-382A-4266-B25C-5B523AA43C14-2" descr="wpp"/>
          <p:cNvPicPr>
            <a:picLocks noChangeAspect="1"/>
          </p:cNvPicPr>
          <p:nvPr/>
        </p:nvPicPr>
        <p:blipFill>
          <a:blip r:embed="rId2"/>
          <a:stretch>
            <a:fillRect/>
          </a:stretch>
        </p:blipFill>
        <p:spPr>
          <a:xfrm>
            <a:off x="636178" y="2394026"/>
            <a:ext cx="6553215" cy="4061026"/>
          </a:xfrm>
          <a:prstGeom prst="rect">
            <a:avLst/>
          </a:prstGeom>
        </p:spPr>
      </p:pic>
      <p:sp>
        <p:nvSpPr>
          <p:cNvPr id="10" name="灯片编号占位符 9"/>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4921405" y="2577273"/>
            <a:ext cx="2349190" cy="4675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Times New Roman" panose="02020603050405020304" pitchFamily="18" charset="0"/>
                <a:cs typeface="Times New Roman" panose="02020603050405020304" pitchFamily="18" charset="0"/>
                <a:sym typeface="+mn-lt"/>
              </a:rPr>
              <a:t>PART 03</a:t>
            </a:r>
            <a:endParaRPr lang="zh-CN" altLang="en-US" sz="3200" b="1" dirty="0">
              <a:latin typeface="Times New Roman" panose="02020603050405020304" pitchFamily="18" charset="0"/>
              <a:cs typeface="Times New Roman" panose="02020603050405020304" pitchFamily="18" charset="0"/>
              <a:sym typeface="+mn-lt"/>
            </a:endParaRPr>
          </a:p>
        </p:txBody>
      </p:sp>
      <p:sp>
        <p:nvSpPr>
          <p:cNvPr id="10" name="Footer Text"/>
          <p:cNvSpPr txBox="1"/>
          <p:nvPr/>
        </p:nvSpPr>
        <p:spPr>
          <a:xfrm>
            <a:off x="3261995" y="3303270"/>
            <a:ext cx="5962650" cy="5537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latin typeface="黑体" panose="02010609060101010101" pitchFamily="49" charset="-122"/>
                <a:ea typeface="黑体" panose="02010609060101010101" pitchFamily="49" charset="-122"/>
                <a:cs typeface="+mn-ea"/>
                <a:sym typeface="+mn-lt"/>
              </a:rPr>
              <a:t>结果与讨论</a:t>
            </a:r>
            <a:endParaRPr lang="zh-CN" altLang="en-US" sz="3600" b="1" dirty="0">
              <a:latin typeface="黑体" panose="02010609060101010101" pitchFamily="49" charset="-122"/>
              <a:ea typeface="黑体" panose="02010609060101010101" pitchFamily="49" charset="-122"/>
              <a:cs typeface="+mn-ea"/>
              <a:sym typeface="+mn-lt"/>
            </a:endParaRPr>
          </a:p>
        </p:txBody>
      </p:sp>
      <p:sp>
        <p:nvSpPr>
          <p:cNvPr id="2" name="灯片编号占位符 1"/>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188723" y="694306"/>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宋体" panose="02010600030101010101" pitchFamily="2" charset="-122"/>
                <a:ea typeface="宋体" panose="02010600030101010101" pitchFamily="2" charset="-122"/>
                <a:cs typeface="+mn-ea"/>
                <a:sym typeface="+mn-lt"/>
              </a:rPr>
              <a:t>结果与讨论</a:t>
            </a:r>
            <a:endParaRPr lang="zh-CN" altLang="en-US" sz="2800" dirty="0">
              <a:latin typeface="宋体" panose="02010600030101010101" pitchFamily="2" charset="-122"/>
              <a:ea typeface="宋体" panose="02010600030101010101" pitchFamily="2" charset="-122"/>
              <a:cs typeface="+mn-ea"/>
              <a:sym typeface="+mn-lt"/>
            </a:endParaRPr>
          </a:p>
        </p:txBody>
      </p:sp>
      <p:sp>
        <p:nvSpPr>
          <p:cNvPr id="6" name="文本框 5"/>
          <p:cNvSpPr txBox="1"/>
          <p:nvPr/>
        </p:nvSpPr>
        <p:spPr>
          <a:xfrm>
            <a:off x="1188723" y="1198183"/>
            <a:ext cx="520319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FP-GNN网络架构在公共基准数据集上的性能表现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4" descr="1699542143(1)"/>
          <p:cNvPicPr>
            <a:picLocks noChangeAspect="1"/>
          </p:cNvPicPr>
          <p:nvPr/>
        </p:nvPicPr>
        <p:blipFill>
          <a:blip r:embed="rId1"/>
          <a:stretch>
            <a:fillRect/>
          </a:stretch>
        </p:blipFill>
        <p:spPr>
          <a:xfrm>
            <a:off x="1945080" y="1640862"/>
            <a:ext cx="8299583" cy="4806246"/>
          </a:xfrm>
          <a:prstGeom prst="rect">
            <a:avLst/>
          </a:prstGeom>
        </p:spPr>
      </p:pic>
      <p:sp>
        <p:nvSpPr>
          <p:cNvPr id="7" name="矩形 6"/>
          <p:cNvSpPr/>
          <p:nvPr/>
        </p:nvSpPr>
        <p:spPr>
          <a:xfrm>
            <a:off x="9418553" y="2520158"/>
            <a:ext cx="537471" cy="3050326"/>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Symbol" panose="02020603050405020304" pitchFamily="18" charset="0"/>
            </a:endParaRPr>
          </a:p>
        </p:txBody>
      </p:sp>
      <p:sp>
        <p:nvSpPr>
          <p:cNvPr id="10" name="灯片编号占位符 9"/>
          <p:cNvSpPr>
            <a:spLocks noGrp="1"/>
          </p:cNvSpPr>
          <p:nvPr>
            <p:ph type="sldNum" sz="quarter" idx="4"/>
          </p:nvPr>
        </p:nvSpPr>
        <p:spPr/>
        <p:txBody>
          <a:bodyPr/>
          <a:lstStyle/>
          <a:p>
            <a:fld id="{750D8613-FA8F-430E-93CA-3085D003B311}" type="slidenum">
              <a:rPr lang="zh-CN" altLang="en-US" smtClean="0"/>
            </a:fld>
            <a:endParaRPr lang="zh-CN" altLang="en-US"/>
          </a:p>
        </p:txBody>
      </p:sp>
      <p:cxnSp>
        <p:nvCxnSpPr>
          <p:cNvPr id="8" name="直接连接符 7"/>
          <p:cNvCxnSpPr/>
          <p:nvPr/>
        </p:nvCxnSpPr>
        <p:spPr>
          <a:xfrm>
            <a:off x="1904365" y="5221605"/>
            <a:ext cx="823595" cy="10160"/>
          </a:xfrm>
          <a:prstGeom prst="line">
            <a:avLst/>
          </a:prstGeom>
          <a:ln w="19050">
            <a:solidFill>
              <a:schemeClr val="accent2"/>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1894205" y="4742180"/>
            <a:ext cx="844550" cy="0"/>
          </a:xfrm>
          <a:prstGeom prst="line">
            <a:avLst/>
          </a:prstGeom>
          <a:ln w="19050"/>
        </p:spPr>
        <p:style>
          <a:lnRef idx="2">
            <a:schemeClr val="accent2"/>
          </a:lnRef>
          <a:fillRef idx="0">
            <a:srgbClr val="FFFFFF"/>
          </a:fillRef>
          <a:effectRef idx="0">
            <a:srgbClr val="FFFFFF"/>
          </a:effectRef>
          <a:fontRef idx="minor">
            <a:schemeClr val="tx1"/>
          </a:fontRef>
        </p:style>
      </p:cxnSp>
      <p:cxnSp>
        <p:nvCxnSpPr>
          <p:cNvPr id="12" name="直接连接符 11"/>
          <p:cNvCxnSpPr/>
          <p:nvPr/>
        </p:nvCxnSpPr>
        <p:spPr>
          <a:xfrm flipV="1">
            <a:off x="3070225" y="2822575"/>
            <a:ext cx="711200" cy="6350"/>
          </a:xfrm>
          <a:prstGeom prst="line">
            <a:avLst/>
          </a:prstGeom>
          <a:ln w="19050">
            <a:solidFill>
              <a:schemeClr val="accent2"/>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flipV="1">
            <a:off x="3063875" y="3305175"/>
            <a:ext cx="698500" cy="6350"/>
          </a:xfrm>
          <a:prstGeom prst="line">
            <a:avLst/>
          </a:prstGeom>
          <a:ln w="19050">
            <a:solidFill>
              <a:schemeClr val="accent2"/>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p:nvPr/>
        </p:nvCxnSpPr>
        <p:spPr>
          <a:xfrm flipV="1">
            <a:off x="3089275" y="4105275"/>
            <a:ext cx="641350" cy="6350"/>
          </a:xfrm>
          <a:prstGeom prst="line">
            <a:avLst/>
          </a:prstGeom>
          <a:ln w="19050">
            <a:solidFill>
              <a:schemeClr val="accent2"/>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00683" y="1224597"/>
            <a:ext cx="7374255" cy="36830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FP-GNN网络架构在LIT-PCBA数据集上的性能表现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5" descr="1699542205(1)"/>
          <p:cNvPicPr>
            <a:picLocks noChangeAspect="1"/>
          </p:cNvPicPr>
          <p:nvPr/>
        </p:nvPicPr>
        <p:blipFill>
          <a:blip r:embed="rId1"/>
          <a:stretch>
            <a:fillRect/>
          </a:stretch>
        </p:blipFill>
        <p:spPr>
          <a:xfrm>
            <a:off x="954088" y="1727518"/>
            <a:ext cx="5272405" cy="3721735"/>
          </a:xfrm>
          <a:prstGeom prst="rect">
            <a:avLst/>
          </a:prstGeom>
        </p:spPr>
      </p:pic>
      <p:sp>
        <p:nvSpPr>
          <p:cNvPr id="7" name="文本框 6"/>
          <p:cNvSpPr txBox="1"/>
          <p:nvPr/>
        </p:nvSpPr>
        <p:spPr>
          <a:xfrm>
            <a:off x="1165860" y="5588635"/>
            <a:ext cx="4643120" cy="82994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cs typeface="宋体" panose="02010600030101010101" pitchFamily="2" charset="-122"/>
              </a:rPr>
              <a:t>与5个Morgan指纹模型和2个graph模型相比，FP-GNN在6个靶标(ADRB2, ALDH1, ESR1_ago, MAPK1, PPARG和TP53)上表现出了最好的性能</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pic>
        <p:nvPicPr>
          <p:cNvPr id="16" name="图片 16" descr="1699542222(1)"/>
          <p:cNvPicPr>
            <a:picLocks noChangeAspect="1"/>
          </p:cNvPicPr>
          <p:nvPr/>
        </p:nvPicPr>
        <p:blipFill>
          <a:blip r:embed="rId2"/>
          <a:stretch>
            <a:fillRect/>
          </a:stretch>
        </p:blipFill>
        <p:spPr>
          <a:xfrm>
            <a:off x="6226493" y="1669415"/>
            <a:ext cx="5271135" cy="3839210"/>
          </a:xfrm>
          <a:prstGeom prst="rect">
            <a:avLst/>
          </a:prstGeom>
        </p:spPr>
      </p:pic>
      <p:sp>
        <p:nvSpPr>
          <p:cNvPr id="10" name="文本框 9"/>
          <p:cNvSpPr txBox="1"/>
          <p:nvPr/>
        </p:nvSpPr>
        <p:spPr>
          <a:xfrm>
            <a:off x="6927215" y="5700395"/>
            <a:ext cx="4178935" cy="583565"/>
          </a:xfrm>
          <a:prstGeom prst="rect">
            <a:avLst/>
          </a:prstGeom>
          <a:noFill/>
        </p:spPr>
        <p:txBody>
          <a:bodyPr wrap="square" rtlCol="0">
            <a:spAutoFit/>
          </a:bodyPr>
          <a:lstStyle/>
          <a:p>
            <a:r>
              <a:rPr lang="zh-CN" altLang="en-US" sz="1600">
                <a:latin typeface="宋体" panose="02010600030101010101" pitchFamily="2" charset="-122"/>
                <a:ea typeface="宋体" panose="02010600030101010101" pitchFamily="2" charset="-122"/>
                <a:cs typeface="宋体" panose="02010600030101010101" pitchFamily="2" charset="-122"/>
              </a:rPr>
              <a:t>与基于混合指纹的模型相比，FP-GNN也表现出了同样出色的性能</a:t>
            </a:r>
            <a:endParaRPr lang="zh-CN" altLang="en-US" sz="1600">
              <a:latin typeface="宋体" panose="02010600030101010101" pitchFamily="2" charset="-122"/>
              <a:ea typeface="宋体" panose="02010600030101010101" pitchFamily="2" charset="-122"/>
              <a:cs typeface="宋体" panose="02010600030101010101" pitchFamily="2" charset="-122"/>
            </a:endParaRPr>
          </a:p>
        </p:txBody>
      </p:sp>
      <p:sp>
        <p:nvSpPr>
          <p:cNvPr id="8" name="Footer Text"/>
          <p:cNvSpPr txBox="1"/>
          <p:nvPr/>
        </p:nvSpPr>
        <p:spPr>
          <a:xfrm>
            <a:off x="1188723" y="694306"/>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宋体" panose="02010600030101010101" pitchFamily="2" charset="-122"/>
                <a:ea typeface="宋体" panose="02010600030101010101" pitchFamily="2" charset="-122"/>
                <a:cs typeface="+mn-ea"/>
                <a:sym typeface="+mn-lt"/>
              </a:rPr>
              <a:t>结果与讨论</a:t>
            </a:r>
            <a:endParaRPr lang="zh-CN" altLang="en-US" sz="2800" dirty="0">
              <a:latin typeface="宋体" panose="02010600030101010101" pitchFamily="2" charset="-122"/>
              <a:ea typeface="宋体" panose="02010600030101010101" pitchFamily="2" charset="-122"/>
              <a:cs typeface="+mn-ea"/>
              <a:sym typeface="+mn-lt"/>
            </a:endParaRPr>
          </a:p>
        </p:txBody>
      </p:sp>
      <p:sp>
        <p:nvSpPr>
          <p:cNvPr id="12" name="灯片编号占位符 11"/>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00683" y="1126759"/>
            <a:ext cx="9686423" cy="400110"/>
          </a:xfrm>
          <a:prstGeom prst="rect">
            <a:avLst/>
          </a:prstGeom>
          <a:noFill/>
        </p:spPr>
        <p:txBody>
          <a:bodyPr wrap="square" rtlCol="0">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FP-GNN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在基于细胞的表型筛选数据集上的性能表现</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7" descr="1699542288(1)"/>
          <p:cNvPicPr>
            <a:picLocks noChangeAspect="1"/>
          </p:cNvPicPr>
          <p:nvPr/>
        </p:nvPicPr>
        <p:blipFill>
          <a:blip r:embed="rId1"/>
          <a:stretch>
            <a:fillRect/>
          </a:stretch>
        </p:blipFill>
        <p:spPr>
          <a:xfrm>
            <a:off x="1100683" y="1571265"/>
            <a:ext cx="9908627" cy="4762749"/>
          </a:xfrm>
          <a:prstGeom prst="rect">
            <a:avLst/>
          </a:prstGeom>
        </p:spPr>
      </p:pic>
      <p:sp>
        <p:nvSpPr>
          <p:cNvPr id="8" name="Footer Text"/>
          <p:cNvSpPr txBox="1"/>
          <p:nvPr/>
        </p:nvSpPr>
        <p:spPr>
          <a:xfrm>
            <a:off x="1188723" y="694306"/>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宋体" panose="02010600030101010101" pitchFamily="2" charset="-122"/>
                <a:ea typeface="宋体" panose="02010600030101010101" pitchFamily="2" charset="-122"/>
                <a:cs typeface="+mn-ea"/>
                <a:sym typeface="+mn-lt"/>
              </a:rPr>
              <a:t>结果与讨论</a:t>
            </a:r>
            <a:endParaRPr lang="zh-CN" altLang="en-US" sz="2800" dirty="0">
              <a:latin typeface="宋体" panose="02010600030101010101" pitchFamily="2" charset="-122"/>
              <a:ea typeface="宋体" panose="02010600030101010101" pitchFamily="2" charset="-122"/>
              <a:cs typeface="+mn-ea"/>
              <a:sym typeface="+mn-lt"/>
            </a:endParaRPr>
          </a:p>
        </p:txBody>
      </p:sp>
      <p:sp>
        <p:nvSpPr>
          <p:cNvPr id="10" name="灯片编号占位符 9"/>
          <p:cNvSpPr>
            <a:spLocks noGrp="1"/>
          </p:cNvSpPr>
          <p:nvPr>
            <p:ph type="sldNum" sz="quarter" idx="4"/>
          </p:nvPr>
        </p:nvSpPr>
        <p:spPr/>
        <p:txBody>
          <a:bodyPr/>
          <a:lstStyle/>
          <a:p>
            <a:fld id="{750D8613-FA8F-430E-93CA-3085D003B311}" type="slidenum">
              <a:rPr lang="zh-CN" altLang="en-US" smtClean="0"/>
            </a:fld>
            <a:endParaRPr lang="zh-CN" altLang="en-US"/>
          </a:p>
        </p:txBody>
      </p:sp>
      <p:sp>
        <p:nvSpPr>
          <p:cNvPr id="7" name="矩形 6"/>
          <p:cNvSpPr/>
          <p:nvPr/>
        </p:nvSpPr>
        <p:spPr>
          <a:xfrm>
            <a:off x="10277475" y="2242820"/>
            <a:ext cx="666750" cy="2943225"/>
          </a:xfrm>
          <a:prstGeom prst="rect">
            <a:avLst/>
          </a:prstGeom>
          <a:noFill/>
          <a:ln w="1905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1634" y="1245302"/>
            <a:ext cx="4695825"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FP-GNN的消融实验</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Footer Text"/>
          <p:cNvSpPr txBox="1"/>
          <p:nvPr/>
        </p:nvSpPr>
        <p:spPr>
          <a:xfrm>
            <a:off x="1188723" y="677097"/>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宋体" panose="02010600030101010101" pitchFamily="2" charset="-122"/>
                <a:ea typeface="宋体" panose="02010600030101010101" pitchFamily="2" charset="-122"/>
                <a:cs typeface="+mn-ea"/>
                <a:sym typeface="+mn-lt"/>
              </a:rPr>
              <a:t>结果与讨论</a:t>
            </a:r>
            <a:endParaRPr lang="zh-CN" altLang="en-US" sz="2800" dirty="0">
              <a:latin typeface="宋体" panose="02010600030101010101" pitchFamily="2" charset="-122"/>
              <a:ea typeface="宋体" panose="02010600030101010101" pitchFamily="2" charset="-122"/>
              <a:cs typeface="+mn-ea"/>
              <a:sym typeface="+mn-lt"/>
            </a:endParaRPr>
          </a:p>
        </p:txBody>
      </p:sp>
      <p:pic>
        <p:nvPicPr>
          <p:cNvPr id="12" name="图片 19" descr="1699542357(1)"/>
          <p:cNvPicPr>
            <a:picLocks noChangeAspect="1"/>
          </p:cNvPicPr>
          <p:nvPr/>
        </p:nvPicPr>
        <p:blipFill>
          <a:blip r:embed="rId1"/>
          <a:stretch>
            <a:fillRect/>
          </a:stretch>
        </p:blipFill>
        <p:spPr>
          <a:xfrm>
            <a:off x="7126736" y="1760006"/>
            <a:ext cx="4273630" cy="4584465"/>
          </a:xfrm>
          <a:prstGeom prst="rect">
            <a:avLst/>
          </a:prstGeom>
        </p:spPr>
      </p:pic>
      <p:sp>
        <p:nvSpPr>
          <p:cNvPr id="13" name="灯片编号占位符 12"/>
          <p:cNvSpPr>
            <a:spLocks noGrp="1"/>
          </p:cNvSpPr>
          <p:nvPr>
            <p:ph type="sldNum" sz="quarter" idx="4"/>
          </p:nvPr>
        </p:nvSpPr>
        <p:spPr/>
        <p:txBody>
          <a:bodyPr/>
          <a:lstStyle/>
          <a:p>
            <a:fld id="{750D8613-FA8F-430E-93CA-3085D003B311}" type="slidenum">
              <a:rPr lang="zh-CN" altLang="en-US" smtClean="0"/>
            </a:fld>
            <a:endParaRPr lang="zh-CN" altLang="en-US"/>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3" y="1775956"/>
            <a:ext cx="5618940" cy="4568515"/>
          </a:xfrm>
          <a:prstGeom prst="rect">
            <a:avLst/>
          </a:prstGeom>
        </p:spPr>
      </p:pic>
      <p:cxnSp>
        <p:nvCxnSpPr>
          <p:cNvPr id="6" name="直接连接符 5"/>
          <p:cNvCxnSpPr/>
          <p:nvPr/>
        </p:nvCxnSpPr>
        <p:spPr>
          <a:xfrm>
            <a:off x="3571875" y="2328545"/>
            <a:ext cx="571500" cy="0"/>
          </a:xfrm>
          <a:prstGeom prst="line">
            <a:avLst/>
          </a:prstGeom>
          <a:ln w="19050">
            <a:solidFill>
              <a:schemeClr val="accent2"/>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V="1">
            <a:off x="4572000" y="3204845"/>
            <a:ext cx="657225" cy="9525"/>
          </a:xfrm>
          <a:prstGeom prst="line">
            <a:avLst/>
          </a:prstGeom>
          <a:ln w="19050">
            <a:solidFill>
              <a:schemeClr val="accent2"/>
            </a:solidFill>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a:off x="4029075" y="5109845"/>
            <a:ext cx="723900" cy="0"/>
          </a:xfrm>
          <a:prstGeom prst="line">
            <a:avLst/>
          </a:prstGeom>
          <a:ln w="19050">
            <a:solidFill>
              <a:schemeClr val="accent2"/>
            </a:solidFill>
          </a:ln>
        </p:spPr>
        <p:style>
          <a:lnRef idx="2">
            <a:schemeClr val="accent1"/>
          </a:lnRef>
          <a:fillRef idx="0">
            <a:srgbClr val="FFFFFF"/>
          </a:fillRef>
          <a:effectRef idx="0">
            <a:srgbClr val="FFFFFF"/>
          </a:effectRef>
          <a:fontRef idx="minor">
            <a:schemeClr val="tx1"/>
          </a:fontRef>
        </p:style>
      </p:cxnSp>
      <p:sp>
        <p:nvSpPr>
          <p:cNvPr id="15" name="矩形 14"/>
          <p:cNvSpPr/>
          <p:nvPr/>
        </p:nvSpPr>
        <p:spPr>
          <a:xfrm>
            <a:off x="1066800" y="3128645"/>
            <a:ext cx="809625" cy="1276350"/>
          </a:xfrm>
          <a:prstGeom prst="rect">
            <a:avLst/>
          </a:prstGeom>
          <a:noFill/>
          <a:ln w="1905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mn-ea"/>
                <a:cs typeface="+mn-ea"/>
                <a:sym typeface="+mn-lt"/>
              </a:rPr>
              <a:t>期刊介绍</a:t>
            </a:r>
            <a:endParaRPr lang="zh-CN" altLang="en-US" sz="2800" dirty="0">
              <a:latin typeface="+mn-ea"/>
              <a:cs typeface="+mn-ea"/>
              <a:sym typeface="+mn-lt"/>
            </a:endParaRPr>
          </a:p>
        </p:txBody>
      </p:sp>
      <p:pic>
        <p:nvPicPr>
          <p:cNvPr id="10" name="图片 2"/>
          <p:cNvPicPr>
            <a:picLocks noChangeAspect="1"/>
          </p:cNvPicPr>
          <p:nvPr/>
        </p:nvPicPr>
        <p:blipFill>
          <a:blip r:embed="rId1"/>
          <a:stretch>
            <a:fillRect/>
          </a:stretch>
        </p:blipFill>
        <p:spPr>
          <a:xfrm>
            <a:off x="5510990" y="1635727"/>
            <a:ext cx="5274310" cy="2131060"/>
          </a:xfrm>
          <a:prstGeom prst="rect">
            <a:avLst/>
          </a:prstGeom>
        </p:spPr>
      </p:pic>
      <p:sp>
        <p:nvSpPr>
          <p:cNvPr id="11" name="灯片编号占位符 10"/>
          <p:cNvSpPr>
            <a:spLocks noGrp="1"/>
          </p:cNvSpPr>
          <p:nvPr>
            <p:ph type="sldNum" sz="quarter" idx="4"/>
          </p:nvPr>
        </p:nvSpPr>
        <p:spPr/>
        <p:txBody>
          <a:bodyPr/>
          <a:lstStyle/>
          <a:p>
            <a:fld id="{750D8613-FA8F-430E-93CA-3085D003B311}" type="slidenum">
              <a:rPr lang="zh-CN" altLang="en-US" smtClean="0"/>
            </a:fld>
            <a:endParaRPr lang="zh-CN" altLang="en-US"/>
          </a:p>
        </p:txBody>
      </p:sp>
      <p:pic>
        <p:nvPicPr>
          <p:cNvPr id="14" name="图片 13"/>
          <p:cNvPicPr>
            <a:picLocks noChangeAspect="1"/>
          </p:cNvPicPr>
          <p:nvPr/>
        </p:nvPicPr>
        <p:blipFill>
          <a:blip r:embed="rId2"/>
          <a:stretch>
            <a:fillRect/>
          </a:stretch>
        </p:blipFill>
        <p:spPr>
          <a:xfrm>
            <a:off x="791634" y="1623302"/>
            <a:ext cx="4366492" cy="4286969"/>
          </a:xfrm>
          <a:prstGeom prst="rect">
            <a:avLst/>
          </a:prstGeom>
        </p:spPr>
      </p:pic>
      <p:pic>
        <p:nvPicPr>
          <p:cNvPr id="12" name="图片 11"/>
          <p:cNvPicPr>
            <a:picLocks noChangeAspect="1"/>
          </p:cNvPicPr>
          <p:nvPr/>
        </p:nvPicPr>
        <p:blipFill>
          <a:blip r:embed="rId3"/>
          <a:stretch>
            <a:fillRect/>
          </a:stretch>
        </p:blipFill>
        <p:spPr>
          <a:xfrm>
            <a:off x="5209409" y="4450327"/>
            <a:ext cx="6144391" cy="110587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44578" y="1363083"/>
            <a:ext cx="6390641"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不同类型指纹对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FP-GNN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的影响，以及</a:t>
            </a:r>
            <a:r>
              <a:rPr lang="en-US" altLang="zh-CN" dirty="0">
                <a:latin typeface="Times New Roman" panose="02020603050405020304" pitchFamily="18" charset="0"/>
                <a:ea typeface="宋体" panose="02010600030101010101" pitchFamily="2" charset="-122"/>
                <a:cs typeface="Times New Roman" panose="02020603050405020304" pitchFamily="18" charset="0"/>
              </a:rPr>
              <a:t>FP-GNN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的抗噪声能力</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20" descr="1699542433(1)"/>
          <p:cNvPicPr>
            <a:picLocks noChangeAspect="1"/>
          </p:cNvPicPr>
          <p:nvPr/>
        </p:nvPicPr>
        <p:blipFill>
          <a:blip r:embed="rId1"/>
          <a:stretch>
            <a:fillRect/>
          </a:stretch>
        </p:blipFill>
        <p:spPr>
          <a:xfrm>
            <a:off x="626427" y="1813566"/>
            <a:ext cx="6390641" cy="2967032"/>
          </a:xfrm>
          <a:prstGeom prst="rect">
            <a:avLst/>
          </a:prstGeom>
        </p:spPr>
      </p:pic>
      <p:sp>
        <p:nvSpPr>
          <p:cNvPr id="7" name="文本框 6"/>
          <p:cNvSpPr txBox="1"/>
          <p:nvPr/>
        </p:nvSpPr>
        <p:spPr>
          <a:xfrm>
            <a:off x="474529" y="4978330"/>
            <a:ext cx="11091044"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除了三种互补指纹的混合之外，还将1024位的ECFP-4指纹加入到FP-GNN架构中，然后在公共数据集上对其进行测试。</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按照预定的比例改变</a:t>
            </a:r>
            <a:r>
              <a:rPr lang="en-US" altLang="zh-CN" dirty="0">
                <a:latin typeface="Times New Roman" panose="02020603050405020304" pitchFamily="18" charset="0"/>
                <a:ea typeface="宋体" panose="02010600030101010101" pitchFamily="2" charset="-122"/>
                <a:cs typeface="Times New Roman" panose="02020603050405020304" pitchFamily="18" charset="0"/>
              </a:rPr>
              <a:t>HIV</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数据集的训练集和验证集中的标签，人为地产生噪声。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1" descr="1699542468(1)"/>
          <p:cNvPicPr>
            <a:picLocks noChangeAspect="1"/>
          </p:cNvPicPr>
          <p:nvPr/>
        </p:nvPicPr>
        <p:blipFill>
          <a:blip r:embed="rId2"/>
          <a:stretch>
            <a:fillRect/>
          </a:stretch>
        </p:blipFill>
        <p:spPr>
          <a:xfrm>
            <a:off x="7017068" y="1889443"/>
            <a:ext cx="4548505" cy="2891155"/>
          </a:xfrm>
          <a:prstGeom prst="rect">
            <a:avLst/>
          </a:prstGeom>
        </p:spPr>
      </p:pic>
      <p:sp>
        <p:nvSpPr>
          <p:cNvPr id="11" name="Footer Text"/>
          <p:cNvSpPr txBox="1"/>
          <p:nvPr/>
        </p:nvSpPr>
        <p:spPr>
          <a:xfrm>
            <a:off x="1188723" y="694306"/>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宋体" panose="02010600030101010101" pitchFamily="2" charset="-122"/>
                <a:ea typeface="宋体" panose="02010600030101010101" pitchFamily="2" charset="-122"/>
                <a:cs typeface="+mn-ea"/>
                <a:sym typeface="+mn-lt"/>
              </a:rPr>
              <a:t>结果与讨论</a:t>
            </a:r>
            <a:endParaRPr lang="zh-CN" altLang="en-US" sz="2800" dirty="0">
              <a:latin typeface="宋体" panose="02010600030101010101" pitchFamily="2" charset="-122"/>
              <a:ea typeface="宋体" panose="02010600030101010101" pitchFamily="2" charset="-122"/>
              <a:cs typeface="+mn-ea"/>
              <a:sym typeface="+mn-lt"/>
            </a:endParaRPr>
          </a:p>
        </p:txBody>
      </p:sp>
      <p:sp>
        <p:nvSpPr>
          <p:cNvPr id="12" name="灯片编号占位符 11"/>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22" descr="1699542533(1)"/>
          <p:cNvPicPr>
            <a:picLocks noChangeAspect="1"/>
          </p:cNvPicPr>
          <p:nvPr/>
        </p:nvPicPr>
        <p:blipFill>
          <a:blip r:embed="rId1"/>
          <a:stretch>
            <a:fillRect/>
          </a:stretch>
        </p:blipFill>
        <p:spPr>
          <a:xfrm>
            <a:off x="1100455" y="2148840"/>
            <a:ext cx="3502660" cy="4027805"/>
          </a:xfrm>
          <a:prstGeom prst="rect">
            <a:avLst/>
          </a:prstGeom>
        </p:spPr>
      </p:pic>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48690" y="1227455"/>
            <a:ext cx="1070864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FP-GNN的可解释性：</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颜色越深的分子部分在预测分子是否能通过血脑屏障方面作用越显著，而颜色较浅的部分作用不那么重要</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4754880" y="1975234"/>
            <a:ext cx="6746240" cy="1200329"/>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以活性分子为例，分子的苯环极性最小，对血脑屏障穿透的贡献最大。使用ChemBioDraw进一步定量分析这些化学片段的ClogP值。定量分析表明，红色标记的化学部分极性较低(ClogP = 2.142)，而灰色标记的化学部分极性较高(ClogP = 1.389)。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4754880" y="3620716"/>
            <a:ext cx="6866823" cy="2400657"/>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对于非活性分子，红色部分代表一个暴露的取代基氨基，它提供了大部分极性，以防止分子通过血脑屏障。红色化学片段的ClogP值为−0.905，灰色化学片段的ClogP值为0.934。较低的ClogP表明分子的红色部分更亲水，难以通过血脑屏障。FP-GNN模型中红色部分的高度关注与非活跃预测结果一致。</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algn="just"/>
            <a:r>
              <a:rPr lang="zh-CN" altLang="en-US" sz="2000" b="1" u="sng" dirty="0">
                <a:latin typeface="Times New Roman" panose="02020603050405020304" pitchFamily="18" charset="0"/>
                <a:ea typeface="宋体" panose="02010600030101010101" pitchFamily="2" charset="-122"/>
                <a:cs typeface="Times New Roman" panose="02020603050405020304" pitchFamily="18" charset="0"/>
              </a:rPr>
              <a:t>这些实例不仅证明了FP-GNN模型是可解释的，而且也暗示了FP-GNN网络体系结构可以学习这些关系。</a:t>
            </a:r>
            <a:endParaRPr lang="zh-CN" altLang="en-US" sz="2000" b="1" u="sng"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Footer Text"/>
          <p:cNvSpPr txBox="1"/>
          <p:nvPr/>
        </p:nvSpPr>
        <p:spPr>
          <a:xfrm>
            <a:off x="1188723" y="694306"/>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宋体" panose="02010600030101010101" pitchFamily="2" charset="-122"/>
                <a:ea typeface="宋体" panose="02010600030101010101" pitchFamily="2" charset="-122"/>
                <a:cs typeface="+mn-ea"/>
                <a:sym typeface="+mn-lt"/>
              </a:rPr>
              <a:t>结果与讨论</a:t>
            </a:r>
            <a:endParaRPr lang="zh-CN" altLang="en-US" sz="2800" dirty="0">
              <a:latin typeface="宋体" panose="02010600030101010101" pitchFamily="2" charset="-122"/>
              <a:ea typeface="宋体" panose="02010600030101010101" pitchFamily="2" charset="-122"/>
              <a:cs typeface="+mn-ea"/>
              <a:sym typeface="+mn-lt"/>
            </a:endParaRPr>
          </a:p>
        </p:txBody>
      </p:sp>
      <p:sp>
        <p:nvSpPr>
          <p:cNvPr id="12" name="灯片编号占位符 11"/>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00455" y="1420495"/>
            <a:ext cx="10295890" cy="92202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在FPN模型中使用的混合指纹(MACCS指纹、PubChem指纹和Pharmacophore ErG指纹)共有1489位。依次改变每个比特的值，然后将混合指纹输入到训练模型中。不同变化位元所产生的影响表明了指纹在模型中的重要性。修正值与原始预测值的偏差越大，指纹位对预测分子的重要性</a:t>
            </a:r>
            <a:r>
              <a:rPr lang="zh-CN" altLang="en-US" dirty="0">
                <a:latin typeface="Times New Roman" panose="02020603050405020304" pitchFamily="18" charset="0"/>
                <a:ea typeface="宋体" panose="02010600030101010101" pitchFamily="2" charset="-122"/>
                <a:cs typeface="Times New Roman" panose="02020603050405020304" pitchFamily="18" charset="0"/>
              </a:rPr>
              <a:t>越大。</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3" name="图片 23" descr="1699542571(1)"/>
          <p:cNvPicPr>
            <a:picLocks noChangeAspect="1"/>
          </p:cNvPicPr>
          <p:nvPr/>
        </p:nvPicPr>
        <p:blipFill>
          <a:blip r:embed="rId1"/>
          <a:stretch>
            <a:fillRect/>
          </a:stretch>
        </p:blipFill>
        <p:spPr>
          <a:xfrm>
            <a:off x="1100455" y="2974975"/>
            <a:ext cx="10214610" cy="2891155"/>
          </a:xfrm>
          <a:prstGeom prst="rect">
            <a:avLst/>
          </a:prstGeom>
        </p:spPr>
      </p:pic>
      <p:sp>
        <p:nvSpPr>
          <p:cNvPr id="11" name="Footer Text"/>
          <p:cNvSpPr txBox="1"/>
          <p:nvPr/>
        </p:nvSpPr>
        <p:spPr>
          <a:xfrm>
            <a:off x="1188723" y="694306"/>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宋体" panose="02010600030101010101" pitchFamily="2" charset="-122"/>
                <a:ea typeface="宋体" panose="02010600030101010101" pitchFamily="2" charset="-122"/>
                <a:cs typeface="+mn-ea"/>
                <a:sym typeface="+mn-lt"/>
              </a:rPr>
              <a:t>结果与讨论</a:t>
            </a:r>
            <a:endParaRPr lang="zh-CN" altLang="en-US" sz="2800" dirty="0">
              <a:latin typeface="宋体" panose="02010600030101010101" pitchFamily="2" charset="-122"/>
              <a:ea typeface="宋体" panose="02010600030101010101" pitchFamily="2" charset="-122"/>
              <a:cs typeface="+mn-ea"/>
              <a:sym typeface="+mn-lt"/>
            </a:endParaRPr>
          </a:p>
        </p:txBody>
      </p:sp>
      <p:sp>
        <p:nvSpPr>
          <p:cNvPr id="12" name="灯片编号占位符 11"/>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4921405" y="2577273"/>
            <a:ext cx="2349190" cy="4675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Times New Roman" panose="02020603050405020304" pitchFamily="18" charset="0"/>
                <a:cs typeface="Times New Roman" panose="02020603050405020304" pitchFamily="18" charset="0"/>
                <a:sym typeface="+mn-lt"/>
              </a:rPr>
              <a:t>PART 04</a:t>
            </a:r>
            <a:endParaRPr lang="zh-CN" altLang="en-US" sz="3200" b="1" dirty="0">
              <a:latin typeface="Times New Roman" panose="02020603050405020304" pitchFamily="18" charset="0"/>
              <a:cs typeface="Times New Roman" panose="02020603050405020304" pitchFamily="18" charset="0"/>
              <a:sym typeface="+mn-lt"/>
            </a:endParaRPr>
          </a:p>
        </p:txBody>
      </p:sp>
      <p:sp>
        <p:nvSpPr>
          <p:cNvPr id="10" name="Footer Text"/>
          <p:cNvSpPr txBox="1"/>
          <p:nvPr/>
        </p:nvSpPr>
        <p:spPr>
          <a:xfrm>
            <a:off x="3261995" y="3303270"/>
            <a:ext cx="5962650" cy="5537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latin typeface="黑体" panose="02010609060101010101" pitchFamily="49" charset="-122"/>
                <a:ea typeface="黑体" panose="02010609060101010101" pitchFamily="49" charset="-122"/>
                <a:cs typeface="+mn-ea"/>
                <a:sym typeface="+mn-lt"/>
              </a:rPr>
              <a:t>总结</a:t>
            </a:r>
            <a:endParaRPr lang="zh-CN" altLang="en-US" sz="3600" b="1" dirty="0">
              <a:latin typeface="黑体" panose="02010609060101010101" pitchFamily="49" charset="-122"/>
              <a:ea typeface="黑体" panose="02010609060101010101" pitchFamily="49" charset="-122"/>
              <a:cs typeface="+mn-ea"/>
              <a:sym typeface="+mn-lt"/>
            </a:endParaRPr>
          </a:p>
        </p:txBody>
      </p:sp>
      <p:sp>
        <p:nvSpPr>
          <p:cNvPr id="2" name="灯片编号占位符 1"/>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343025" y="644644"/>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Times New Roman Symbol" panose="02020603050405020304" pitchFamily="18" charset="0"/>
                <a:cs typeface="+mn-ea"/>
                <a:sym typeface="+mn-lt"/>
              </a:rPr>
              <a:t>总结</a:t>
            </a:r>
            <a:endParaRPr lang="zh-CN" altLang="en-US" sz="2800" dirty="0">
              <a:latin typeface="Times New Roman Symbol" panose="02020603050405020304" pitchFamily="18" charset="0"/>
              <a:cs typeface="+mn-ea"/>
              <a:sym typeface="+mn-lt"/>
            </a:endParaRPr>
          </a:p>
        </p:txBody>
      </p:sp>
      <p:sp>
        <p:nvSpPr>
          <p:cNvPr id="13" name="文本框 12"/>
          <p:cNvSpPr txBox="1"/>
          <p:nvPr/>
        </p:nvSpPr>
        <p:spPr>
          <a:xfrm>
            <a:off x="1147251" y="1633413"/>
            <a:ext cx="10253115" cy="1938020"/>
          </a:xfrm>
          <a:prstGeom prst="rect">
            <a:avLst/>
          </a:prstGeom>
          <a:noFill/>
        </p:spPr>
        <p:txBody>
          <a:bodyPr wrap="square">
            <a:spAutoFit/>
          </a:bodyPr>
          <a:lstStyle/>
          <a:p>
            <a:pPr algn="just"/>
            <a:r>
              <a:rPr lang="zh-CN" altLang="en-US" sz="2000" dirty="0">
                <a:latin typeface="宋体" panose="02010600030101010101" pitchFamily="2" charset="-122"/>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、FP-GNN的消融实验证明了分子指纹和分子图中的特征信息是互补的，结合产生更加全面的分子表征提高模型的预测性能。</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2、探索模型在真实场景下的表现性能，以及模型的可解释性，使模型更加具有说服力</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FP-GNN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只考虑了分子指纹和分子图的特征信息，并未考虑三维空间上分子的特征信息</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灯片编号占位符 17"/>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610237" y="5790594"/>
            <a:ext cx="914400" cy="516194"/>
            <a:chOff x="4468761" y="1799303"/>
            <a:chExt cx="914400" cy="516194"/>
          </a:xfrm>
          <a:solidFill>
            <a:schemeClr val="accent1">
              <a:lumMod val="20000"/>
              <a:lumOff val="80000"/>
            </a:schemeClr>
          </a:solidFill>
        </p:grpSpPr>
        <p:sp>
          <p:nvSpPr>
            <p:cNvPr id="11" name="矩形 10"/>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12" name="矩形 11"/>
            <p:cNvSpPr/>
            <p:nvPr/>
          </p:nvSpPr>
          <p:spPr>
            <a:xfrm>
              <a:off x="4468761" y="1999942"/>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13" name="矩形 12"/>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sp>
        <p:nvSpPr>
          <p:cNvPr id="46" name="矩形 45"/>
          <p:cNvSpPr/>
          <p:nvPr/>
        </p:nvSpPr>
        <p:spPr>
          <a:xfrm>
            <a:off x="2294316" y="2426996"/>
            <a:ext cx="7603367" cy="1066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5400" dirty="0">
                <a:solidFill>
                  <a:schemeClr val="tx1"/>
                </a:solidFill>
                <a:latin typeface="Times New Roman" panose="02020603050405020304" pitchFamily="18" charset="0"/>
                <a:cs typeface="Times New Roman" panose="02020603050405020304" pitchFamily="18" charset="0"/>
                <a:sym typeface="+mn-lt"/>
              </a:rPr>
              <a:t>THANK YOU!</a:t>
            </a:r>
            <a:endParaRPr lang="en-US" altLang="zh-CN" sz="5400" dirty="0">
              <a:solidFill>
                <a:schemeClr val="tx1"/>
              </a:solidFill>
              <a:latin typeface="Times New Roman" panose="02020603050405020304" pitchFamily="18" charset="0"/>
              <a:cs typeface="Times New Roman" panose="02020603050405020304" pitchFamily="18" charset="0"/>
              <a:sym typeface="+mn-lt"/>
            </a:endParaRPr>
          </a:p>
        </p:txBody>
      </p:sp>
      <p:cxnSp>
        <p:nvCxnSpPr>
          <p:cNvPr id="60" name="直接连接符 59"/>
          <p:cNvCxnSpPr/>
          <p:nvPr/>
        </p:nvCxnSpPr>
        <p:spPr>
          <a:xfrm>
            <a:off x="2383342" y="4168168"/>
            <a:ext cx="742531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2" descr="1699534502(1)"/>
          <p:cNvPicPr>
            <a:picLocks noChangeAspect="1"/>
          </p:cNvPicPr>
          <p:nvPr/>
        </p:nvPicPr>
        <p:blipFill>
          <a:blip r:embed="rId1"/>
          <a:srcRect t="1491" b="10623"/>
          <a:stretch>
            <a:fillRect/>
          </a:stretch>
        </p:blipFill>
        <p:spPr>
          <a:xfrm>
            <a:off x="2091638" y="1140736"/>
            <a:ext cx="6968600" cy="2933606"/>
          </a:xfrm>
          <a:prstGeom prst="rect">
            <a:avLst/>
          </a:prstGeom>
        </p:spPr>
      </p:pic>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mn-ea"/>
                <a:cs typeface="+mn-ea"/>
                <a:sym typeface="+mn-lt"/>
              </a:rPr>
              <a:t>作者简介</a:t>
            </a:r>
            <a:endParaRPr lang="zh-CN" altLang="en-US" sz="2800" dirty="0">
              <a:latin typeface="+mn-ea"/>
              <a:cs typeface="+mn-ea"/>
              <a:sym typeface="+mn-lt"/>
            </a:endParaRPr>
          </a:p>
        </p:txBody>
      </p:sp>
      <p:sp>
        <p:nvSpPr>
          <p:cNvPr id="14" name="文本框 13"/>
          <p:cNvSpPr txBox="1"/>
          <p:nvPr/>
        </p:nvSpPr>
        <p:spPr>
          <a:xfrm>
            <a:off x="1011520" y="4074342"/>
            <a:ext cx="9778365" cy="1815882"/>
          </a:xfrm>
          <a:prstGeom prst="rect">
            <a:avLst/>
          </a:prstGeom>
          <a:noFill/>
        </p:spPr>
        <p:txBody>
          <a:bodyPr wrap="square" rtlCol="0">
            <a:spAutoFit/>
          </a:bodyPr>
          <a:lstStyle/>
          <a:p>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研究方向</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从事以化学、生物、药学、计算机科学为基础的生物信息、药物分子设计和药物化学生物学新兴交叉领域：</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(1) 药物分子设计方法研究</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(2) 基于mTOR、PI3K、CDK、ATR、PARP、KRAS等激酶靶标的药物分子设计、化学合成及抗癌活性研究</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(3) 生物医药大数据挖掘与检索系统开发</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(4) 人工智能在药物发现中的应用</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(5) 面向药物发现的生物信息学方法研究</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296937" y="991160"/>
            <a:ext cx="3598126" cy="71613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200" dirty="0">
                <a:latin typeface="Times New Roman" panose="02020603050405020304" pitchFamily="18" charset="0"/>
                <a:ea typeface="黑体" panose="02010609060101010101" pitchFamily="49" charset="-122"/>
                <a:cs typeface="Times New Roman" panose="02020603050405020304" pitchFamily="18" charset="0"/>
                <a:sym typeface="+mn-lt"/>
              </a:rPr>
              <a:t>目录</a:t>
            </a:r>
            <a:r>
              <a:rPr lang="en-US" altLang="zh-CN" sz="3200" dirty="0">
                <a:latin typeface="Times New Roman" panose="02020603050405020304" pitchFamily="18" charset="0"/>
                <a:ea typeface="黑体" panose="02010609060101010101" pitchFamily="49" charset="-122"/>
                <a:cs typeface="Times New Roman" panose="02020603050405020304" pitchFamily="18" charset="0"/>
                <a:sym typeface="+mn-lt"/>
              </a:rPr>
              <a:t>/Contents</a:t>
            </a:r>
            <a:endParaRPr lang="en-US" altLang="zh-CN" sz="32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nvGrpSpPr>
          <p:cNvPr id="11" name="组合 10"/>
          <p:cNvGrpSpPr/>
          <p:nvPr/>
        </p:nvGrpSpPr>
        <p:grpSpPr>
          <a:xfrm>
            <a:off x="2009642" y="2465446"/>
            <a:ext cx="4246378" cy="667150"/>
            <a:chOff x="2814" y="4398"/>
            <a:chExt cx="6687" cy="1051"/>
          </a:xfrm>
        </p:grpSpPr>
        <p:sp>
          <p:nvSpPr>
            <p:cNvPr id="3" name="文本框"/>
            <p:cNvSpPr/>
            <p:nvPr/>
          </p:nvSpPr>
          <p:spPr>
            <a:xfrm>
              <a:off x="2814" y="4398"/>
              <a:ext cx="1712" cy="1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solidFill>
                    <a:schemeClr val="accent1"/>
                  </a:solidFill>
                  <a:latin typeface="黑体" panose="02010609060101010101" pitchFamily="49" charset="-122"/>
                  <a:ea typeface="黑体" panose="02010609060101010101" pitchFamily="49" charset="-122"/>
                  <a:cs typeface="+mn-ea"/>
                  <a:sym typeface="+mn-lt"/>
                </a:rPr>
                <a:t>01</a:t>
              </a:r>
              <a:endParaRPr lang="ru-RU" sz="5400" dirty="0">
                <a:solidFill>
                  <a:schemeClr val="accent1"/>
                </a:solidFill>
                <a:latin typeface="黑体" panose="02010609060101010101" pitchFamily="49" charset="-122"/>
                <a:ea typeface="黑体" panose="02010609060101010101" pitchFamily="49" charset="-122"/>
                <a:cs typeface="+mn-ea"/>
                <a:sym typeface="+mn-lt"/>
              </a:endParaRPr>
            </a:p>
          </p:txBody>
        </p:sp>
        <p:sp>
          <p:nvSpPr>
            <p:cNvPr id="4" name="TextBox 14"/>
            <p:cNvSpPr txBox="1"/>
            <p:nvPr/>
          </p:nvSpPr>
          <p:spPr>
            <a:xfrm>
              <a:off x="4313" y="4512"/>
              <a:ext cx="5188" cy="822"/>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黑体" panose="02010609060101010101" pitchFamily="49" charset="-122"/>
                  <a:ea typeface="黑体" panose="02010609060101010101" pitchFamily="49" charset="-122"/>
                  <a:cs typeface="+mn-ea"/>
                  <a:sym typeface="+mn-lt"/>
                </a:rPr>
                <a:t>研究背景</a:t>
              </a:r>
              <a:endParaRPr lang="zh-CN" altLang="en-US" sz="2800" dirty="0">
                <a:latin typeface="黑体" panose="02010609060101010101" pitchFamily="49" charset="-122"/>
                <a:ea typeface="黑体" panose="02010609060101010101" pitchFamily="49" charset="-122"/>
                <a:cs typeface="+mn-ea"/>
                <a:sym typeface="+mn-lt"/>
              </a:endParaRPr>
            </a:p>
          </p:txBody>
        </p:sp>
      </p:grpSp>
      <p:grpSp>
        <p:nvGrpSpPr>
          <p:cNvPr id="12" name="组合 11"/>
          <p:cNvGrpSpPr/>
          <p:nvPr/>
        </p:nvGrpSpPr>
        <p:grpSpPr>
          <a:xfrm>
            <a:off x="6255385" y="3746500"/>
            <a:ext cx="5198745" cy="667385"/>
            <a:chOff x="2814" y="4398"/>
            <a:chExt cx="8187" cy="1051"/>
          </a:xfrm>
        </p:grpSpPr>
        <p:sp>
          <p:nvSpPr>
            <p:cNvPr id="13" name="文本框"/>
            <p:cNvSpPr/>
            <p:nvPr/>
          </p:nvSpPr>
          <p:spPr>
            <a:xfrm>
              <a:off x="2814" y="4398"/>
              <a:ext cx="1712" cy="1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solidFill>
                    <a:schemeClr val="accent1"/>
                  </a:solidFill>
                  <a:latin typeface="Times New Roman Symbol" panose="02020603050405020304" pitchFamily="18" charset="0"/>
                  <a:cs typeface="+mn-ea"/>
                  <a:sym typeface="+mn-lt"/>
                </a:rPr>
                <a:t>04</a:t>
              </a:r>
              <a:endParaRPr lang="ru-RU" sz="5400" dirty="0">
                <a:solidFill>
                  <a:schemeClr val="accent1"/>
                </a:solidFill>
                <a:cs typeface="+mn-ea"/>
                <a:sym typeface="+mn-lt"/>
              </a:endParaRPr>
            </a:p>
          </p:txBody>
        </p:sp>
        <p:sp>
          <p:nvSpPr>
            <p:cNvPr id="14" name="TextBox 14"/>
            <p:cNvSpPr txBox="1"/>
            <p:nvPr/>
          </p:nvSpPr>
          <p:spPr>
            <a:xfrm>
              <a:off x="4313" y="4512"/>
              <a:ext cx="6688" cy="822"/>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黑体" panose="02010609060101010101" pitchFamily="49" charset="-122"/>
                  <a:ea typeface="黑体" panose="02010609060101010101" pitchFamily="49" charset="-122"/>
                  <a:cs typeface="+mn-ea"/>
                  <a:sym typeface="+mn-lt"/>
                </a:rPr>
                <a:t>总结</a:t>
              </a:r>
              <a:endParaRPr lang="zh-CN" altLang="en-US" sz="2800" dirty="0">
                <a:latin typeface="黑体" panose="02010609060101010101" pitchFamily="49" charset="-122"/>
                <a:ea typeface="黑体" panose="02010609060101010101" pitchFamily="49" charset="-122"/>
                <a:cs typeface="+mn-ea"/>
                <a:sym typeface="+mn-lt"/>
              </a:endParaRPr>
            </a:p>
          </p:txBody>
        </p:sp>
      </p:grpSp>
      <p:grpSp>
        <p:nvGrpSpPr>
          <p:cNvPr id="21" name="组合 20"/>
          <p:cNvGrpSpPr/>
          <p:nvPr/>
        </p:nvGrpSpPr>
        <p:grpSpPr>
          <a:xfrm>
            <a:off x="2009642" y="3746500"/>
            <a:ext cx="5713730" cy="667385"/>
            <a:chOff x="2814" y="4398"/>
            <a:chExt cx="8998" cy="1051"/>
          </a:xfrm>
        </p:grpSpPr>
        <p:sp>
          <p:nvSpPr>
            <p:cNvPr id="22" name="文本框"/>
            <p:cNvSpPr/>
            <p:nvPr/>
          </p:nvSpPr>
          <p:spPr>
            <a:xfrm>
              <a:off x="2814" y="4398"/>
              <a:ext cx="1712" cy="1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solidFill>
                    <a:schemeClr val="accent1"/>
                  </a:solidFill>
                  <a:latin typeface="黑体" panose="02010609060101010101" pitchFamily="49" charset="-122"/>
                  <a:ea typeface="黑体" panose="02010609060101010101" pitchFamily="49" charset="-122"/>
                  <a:cs typeface="+mn-ea"/>
                  <a:sym typeface="+mn-lt"/>
                </a:rPr>
                <a:t>03</a:t>
              </a:r>
              <a:endParaRPr lang="ru-RU" sz="5400" dirty="0">
                <a:solidFill>
                  <a:schemeClr val="accent1"/>
                </a:solidFill>
                <a:latin typeface="黑体" panose="02010609060101010101" pitchFamily="49" charset="-122"/>
                <a:ea typeface="黑体" panose="02010609060101010101" pitchFamily="49" charset="-122"/>
                <a:cs typeface="+mn-ea"/>
                <a:sym typeface="+mn-lt"/>
              </a:endParaRPr>
            </a:p>
          </p:txBody>
        </p:sp>
        <p:sp>
          <p:nvSpPr>
            <p:cNvPr id="23" name="TextBox 14"/>
            <p:cNvSpPr txBox="1"/>
            <p:nvPr/>
          </p:nvSpPr>
          <p:spPr>
            <a:xfrm>
              <a:off x="4313" y="4510"/>
              <a:ext cx="7499" cy="822"/>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黑体" panose="02010609060101010101" pitchFamily="49" charset="-122"/>
                  <a:ea typeface="黑体" panose="02010609060101010101" pitchFamily="49" charset="-122"/>
                  <a:cs typeface="+mn-ea"/>
                  <a:sym typeface="+mn-lt"/>
                </a:rPr>
                <a:t>结果与讨论</a:t>
              </a:r>
              <a:endParaRPr lang="zh-CN" altLang="en-US" sz="2800" dirty="0">
                <a:latin typeface="黑体" panose="02010609060101010101" pitchFamily="49" charset="-122"/>
                <a:ea typeface="黑体" panose="02010609060101010101" pitchFamily="49" charset="-122"/>
                <a:cs typeface="+mn-ea"/>
                <a:sym typeface="+mn-lt"/>
              </a:endParaRPr>
            </a:p>
          </p:txBody>
        </p:sp>
      </p:grpSp>
      <p:grpSp>
        <p:nvGrpSpPr>
          <p:cNvPr id="27" name="组合 26"/>
          <p:cNvGrpSpPr/>
          <p:nvPr/>
        </p:nvGrpSpPr>
        <p:grpSpPr>
          <a:xfrm>
            <a:off x="6256020" y="2430145"/>
            <a:ext cx="4246245" cy="667385"/>
            <a:chOff x="2814" y="4398"/>
            <a:chExt cx="6687" cy="1051"/>
          </a:xfrm>
        </p:grpSpPr>
        <p:sp>
          <p:nvSpPr>
            <p:cNvPr id="28" name="文本框"/>
            <p:cNvSpPr/>
            <p:nvPr/>
          </p:nvSpPr>
          <p:spPr>
            <a:xfrm>
              <a:off x="2814" y="4398"/>
              <a:ext cx="1712" cy="1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solidFill>
                    <a:schemeClr val="accent1"/>
                  </a:solidFill>
                  <a:latin typeface="黑体" panose="02010609060101010101" pitchFamily="49" charset="-122"/>
                  <a:ea typeface="黑体" panose="02010609060101010101" pitchFamily="49" charset="-122"/>
                  <a:cs typeface="+mn-ea"/>
                  <a:sym typeface="+mn-lt"/>
                </a:rPr>
                <a:t>02</a:t>
              </a:r>
              <a:endParaRPr lang="ru-RU" sz="5400" dirty="0">
                <a:solidFill>
                  <a:schemeClr val="accent1"/>
                </a:solidFill>
                <a:latin typeface="黑体" panose="02010609060101010101" pitchFamily="49" charset="-122"/>
                <a:ea typeface="黑体" panose="02010609060101010101" pitchFamily="49" charset="-122"/>
                <a:cs typeface="+mn-ea"/>
                <a:sym typeface="+mn-lt"/>
              </a:endParaRPr>
            </a:p>
          </p:txBody>
        </p:sp>
        <p:sp>
          <p:nvSpPr>
            <p:cNvPr id="29" name="TextBox 14"/>
            <p:cNvSpPr txBox="1"/>
            <p:nvPr/>
          </p:nvSpPr>
          <p:spPr>
            <a:xfrm>
              <a:off x="4313" y="4513"/>
              <a:ext cx="5188" cy="822"/>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黑体" panose="02010609060101010101" pitchFamily="49" charset="-122"/>
                  <a:ea typeface="黑体" panose="02010609060101010101" pitchFamily="49" charset="-122"/>
                  <a:cs typeface="+mn-ea"/>
                  <a:sym typeface="+mn-lt"/>
                </a:rPr>
                <a:t>材料和方法</a:t>
              </a:r>
              <a:endParaRPr lang="zh-CN" altLang="en-US" sz="2800" dirty="0">
                <a:latin typeface="黑体" panose="02010609060101010101" pitchFamily="49" charset="-122"/>
                <a:ea typeface="黑体" panose="02010609060101010101" pitchFamily="49" charset="-122"/>
                <a:cs typeface="+mn-ea"/>
                <a:sym typeface="+mn-lt"/>
              </a:endParaRPr>
            </a:p>
          </p:txBody>
        </p:sp>
      </p:grpSp>
      <p:sp>
        <p:nvSpPr>
          <p:cNvPr id="5" name="灯片编号占位符 4"/>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4921405" y="2577273"/>
            <a:ext cx="2349190" cy="4675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Times New Roman" panose="02020603050405020304" pitchFamily="18" charset="0"/>
                <a:cs typeface="Times New Roman" panose="02020603050405020304" pitchFamily="18" charset="0"/>
                <a:sym typeface="+mn-lt"/>
              </a:rPr>
              <a:t>PART 01</a:t>
            </a:r>
            <a:endParaRPr lang="zh-CN" altLang="en-US" sz="3200" b="1" dirty="0">
              <a:latin typeface="Times New Roman" panose="02020603050405020304" pitchFamily="18" charset="0"/>
              <a:cs typeface="Times New Roman" panose="02020603050405020304" pitchFamily="18" charset="0"/>
              <a:sym typeface="+mn-lt"/>
            </a:endParaRPr>
          </a:p>
        </p:txBody>
      </p:sp>
      <p:sp>
        <p:nvSpPr>
          <p:cNvPr id="10" name="Footer Text"/>
          <p:cNvSpPr txBox="1"/>
          <p:nvPr/>
        </p:nvSpPr>
        <p:spPr>
          <a:xfrm>
            <a:off x="4448188" y="3282921"/>
            <a:ext cx="3295624" cy="5537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latin typeface="黑体" panose="02010609060101010101" pitchFamily="49" charset="-122"/>
                <a:ea typeface="黑体" panose="02010609060101010101" pitchFamily="49" charset="-122"/>
                <a:cs typeface="+mn-ea"/>
                <a:sym typeface="+mn-lt"/>
              </a:rPr>
              <a:t>研究背景</a:t>
            </a:r>
            <a:endParaRPr lang="zh-CN" altLang="en-US" sz="3600" b="1" dirty="0">
              <a:latin typeface="黑体" panose="02010609060101010101" pitchFamily="49" charset="-122"/>
              <a:ea typeface="黑体" panose="02010609060101010101" pitchFamily="49" charset="-122"/>
              <a:cs typeface="+mn-ea"/>
              <a:sym typeface="+mn-lt"/>
            </a:endParaRPr>
          </a:p>
        </p:txBody>
      </p:sp>
      <p:sp>
        <p:nvSpPr>
          <p:cNvPr id="2" name="灯片编号占位符 1"/>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mn-ea"/>
                <a:cs typeface="+mn-ea"/>
                <a:sym typeface="+mn-lt"/>
              </a:rPr>
              <a:t>研究背景</a:t>
            </a:r>
            <a:endParaRPr lang="zh-CN" altLang="en-US" sz="2800" dirty="0">
              <a:latin typeface="+mn-ea"/>
              <a:cs typeface="+mn-ea"/>
              <a:sym typeface="+mn-lt"/>
            </a:endParaRPr>
          </a:p>
        </p:txBody>
      </p:sp>
      <p:pic>
        <p:nvPicPr>
          <p:cNvPr id="6" name="图片 5"/>
          <p:cNvPicPr>
            <a:picLocks noChangeAspect="1"/>
          </p:cNvPicPr>
          <p:nvPr/>
        </p:nvPicPr>
        <p:blipFill>
          <a:blip r:embed="rId1"/>
          <a:stretch>
            <a:fillRect/>
          </a:stretch>
        </p:blipFill>
        <p:spPr>
          <a:xfrm>
            <a:off x="939166" y="1494156"/>
            <a:ext cx="4579892" cy="3463572"/>
          </a:xfrm>
          <a:prstGeom prst="rect">
            <a:avLst/>
          </a:prstGeom>
        </p:spPr>
      </p:pic>
      <p:sp>
        <p:nvSpPr>
          <p:cNvPr id="7" name="文本框 6"/>
          <p:cNvSpPr txBox="1"/>
          <p:nvPr/>
        </p:nvSpPr>
        <p:spPr>
          <a:xfrm>
            <a:off x="5519058" y="925470"/>
            <a:ext cx="5924698" cy="1014730"/>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预测准确的分子特性，包括物理化学和生物活性特性，以及</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ADMET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特性，仍然是分子设计的一个基本挑战。</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5508097" y="2610739"/>
            <a:ext cx="5881308" cy="1323439"/>
          </a:xfrm>
          <a:prstGeom prst="rect">
            <a:avLst/>
          </a:prstGeom>
          <a:noFill/>
        </p:spPr>
        <p:txBody>
          <a:bodyPr wrap="square" rtlCol="0">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QSAR/QSPR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模型是使用经验、线性或非线性函数构建的，该函数基于化学结构估计活性</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性质，然后应用这些模型来预测和设计具有期望功能性质的新分子</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sp>
        <p:nvSpPr>
          <p:cNvPr id="10" name="文本框 9"/>
          <p:cNvSpPr txBox="1"/>
          <p:nvPr/>
        </p:nvSpPr>
        <p:spPr>
          <a:xfrm>
            <a:off x="5573985" y="4603785"/>
            <a:ext cx="5881308" cy="707886"/>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通常，基于机器学习的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QSAR/QSPR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模型严重依赖于分子表征。</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灯片编号占位符 10"/>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mn-ea"/>
                <a:cs typeface="+mn-ea"/>
                <a:sym typeface="+mn-lt"/>
              </a:rPr>
              <a:t>研究背景</a:t>
            </a:r>
            <a:endParaRPr lang="zh-CN" altLang="en-US" sz="2800" dirty="0">
              <a:latin typeface="+mn-ea"/>
              <a:cs typeface="+mn-ea"/>
              <a:sym typeface="+mn-lt"/>
            </a:endParaRPr>
          </a:p>
        </p:txBody>
      </p:sp>
      <p:sp>
        <p:nvSpPr>
          <p:cNvPr id="6" name="文本框 5"/>
          <p:cNvSpPr txBox="1"/>
          <p:nvPr/>
        </p:nvSpPr>
        <p:spPr>
          <a:xfrm>
            <a:off x="1308100" y="1978502"/>
            <a:ext cx="9574530" cy="707886"/>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分子描述符和指纹，可以用于全面介绍分子的结构、物理化学、拓扑和结构特征，可以用于传统</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和深度学习算法的输入，用于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QSAR/QSPR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建模任务</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558800" y="4586605"/>
            <a:ext cx="5060315" cy="1661160"/>
          </a:xfrm>
          <a:prstGeom prst="rect">
            <a:avLst/>
          </a:prstGeom>
        </p:spPr>
      </p:pic>
      <p:sp>
        <p:nvSpPr>
          <p:cNvPr id="11" name="矩形 10"/>
          <p:cNvSpPr/>
          <p:nvPr/>
        </p:nvSpPr>
        <p:spPr>
          <a:xfrm>
            <a:off x="10426065" y="4365625"/>
            <a:ext cx="913130" cy="426085"/>
          </a:xfrm>
          <a:prstGeom prst="rect">
            <a:avLst/>
          </a:prstGeom>
          <a:solidFill>
            <a:schemeClr val="bg1">
              <a:alpha val="87000"/>
            </a:schemeClr>
          </a:solidFill>
          <a:ln w="12700" cmpd="sng">
            <a:solidFill>
              <a:schemeClr val="bg1">
                <a:alpha val="32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Symbol" panose="02020603050405020304" pitchFamily="18" charset="0"/>
            </a:endParaRPr>
          </a:p>
        </p:txBody>
      </p:sp>
      <p:grpSp>
        <p:nvGrpSpPr>
          <p:cNvPr id="14" name="组合 13"/>
          <p:cNvGrpSpPr/>
          <p:nvPr/>
        </p:nvGrpSpPr>
        <p:grpSpPr>
          <a:xfrm>
            <a:off x="6817360" y="4365625"/>
            <a:ext cx="4815840" cy="1920240"/>
            <a:chOff x="10735" y="6102"/>
            <a:chExt cx="7584" cy="3024"/>
          </a:xfrm>
        </p:grpSpPr>
        <p:pic>
          <p:nvPicPr>
            <p:cNvPr id="100" name="图片 99"/>
            <p:cNvPicPr/>
            <p:nvPr/>
          </p:nvPicPr>
          <p:blipFill>
            <a:blip r:embed="rId2">
              <a:alphaModFix amt="95000"/>
            </a:blip>
            <a:srcRect r="664" b="755"/>
            <a:stretch>
              <a:fillRect/>
            </a:stretch>
          </p:blipFill>
          <p:spPr>
            <a:xfrm>
              <a:off x="10735" y="6102"/>
              <a:ext cx="7331" cy="3025"/>
            </a:xfrm>
            <a:prstGeom prst="rect">
              <a:avLst/>
            </a:prstGeom>
            <a:noFill/>
            <a:ln w="9525">
              <a:noFill/>
            </a:ln>
          </p:spPr>
        </p:pic>
        <p:sp>
          <p:nvSpPr>
            <p:cNvPr id="13" name="矩形 12"/>
            <p:cNvSpPr/>
            <p:nvPr/>
          </p:nvSpPr>
          <p:spPr>
            <a:xfrm>
              <a:off x="16531" y="8610"/>
              <a:ext cx="1789" cy="415"/>
            </a:xfrm>
            <a:prstGeom prst="rect">
              <a:avLst/>
            </a:prstGeom>
            <a:solidFill>
              <a:schemeClr val="bg1">
                <a:alpha val="87000"/>
              </a:schemeClr>
            </a:solidFill>
            <a:ln>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Symbol" panose="02020603050405020304" pitchFamily="18" charset="0"/>
              </a:endParaRPr>
            </a:p>
          </p:txBody>
        </p:sp>
      </p:grpSp>
      <p:sp>
        <p:nvSpPr>
          <p:cNvPr id="12" name="文本框 11"/>
          <p:cNvSpPr txBox="1"/>
          <p:nvPr/>
        </p:nvSpPr>
        <p:spPr>
          <a:xfrm>
            <a:off x="1343247" y="1302068"/>
            <a:ext cx="10365740"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目前，分子表征可分为分子描述符、指纹和图三大类。</a:t>
            </a:r>
            <a:endParaRPr lang="zh-CN" altLang="en-US" sz="2000" dirty="0">
              <a:latin typeface="宋体" panose="02010600030101010101" pitchFamily="2" charset="-122"/>
              <a:ea typeface="宋体" panose="02010600030101010101" pitchFamily="2" charset="-122"/>
              <a:cs typeface="黑体" panose="02010609060101010101" pitchFamily="49" charset="-122"/>
            </a:endParaRPr>
          </a:p>
        </p:txBody>
      </p:sp>
      <p:sp>
        <p:nvSpPr>
          <p:cNvPr id="15" name="文本框 14"/>
          <p:cNvSpPr txBox="1"/>
          <p:nvPr/>
        </p:nvSpPr>
        <p:spPr>
          <a:xfrm>
            <a:off x="1308100" y="2868673"/>
            <a:ext cx="9574530" cy="1323439"/>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然而，基于分子描述符的模型面临一个主要挑战</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如何从大量预定义的和可计算的分子描述符中选择与感兴趣的属性相关的最重要的描述符。</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这不仅对模型的性能准确性有重要意义，而且直接关系到模型的可解释性。</a:t>
            </a:r>
            <a:endParaRPr lang="zh-CN" altLang="en-US" sz="2000" dirty="0">
              <a:latin typeface="宋体" panose="02010600030101010101" pitchFamily="2" charset="-122"/>
              <a:ea typeface="宋体" panose="02010600030101010101" pitchFamily="2" charset="-122"/>
            </a:endParaRPr>
          </a:p>
        </p:txBody>
      </p:sp>
      <p:sp>
        <p:nvSpPr>
          <p:cNvPr id="16" name="灯片编号占位符 15"/>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Times New Roman Symbol" panose="02020603050405020304" pitchFamily="18" charset="0"/>
                <a:cs typeface="+mn-ea"/>
                <a:sym typeface="+mn-lt"/>
              </a:endParaRPr>
            </a:p>
          </p:txBody>
        </p:sp>
      </p:grpSp>
      <p:cxnSp>
        <p:nvCxnSpPr>
          <p:cNvPr id="9" name="Straight Connector 24"/>
          <p:cNvCxnSpPr/>
          <p:nvPr/>
        </p:nvCxnSpPr>
        <p:spPr>
          <a:xfrm>
            <a:off x="791634" y="2155530"/>
            <a:ext cx="0" cy="16112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mn-ea"/>
                <a:cs typeface="+mn-ea"/>
                <a:sym typeface="+mn-lt"/>
              </a:rPr>
              <a:t>研究背景</a:t>
            </a:r>
            <a:endParaRPr lang="zh-CN" altLang="en-US" sz="2800" dirty="0">
              <a:latin typeface="+mn-ea"/>
              <a:cs typeface="+mn-ea"/>
              <a:sym typeface="+mn-lt"/>
            </a:endParaRPr>
          </a:p>
        </p:txBody>
      </p:sp>
      <p:sp>
        <p:nvSpPr>
          <p:cNvPr id="6" name="文本框 5"/>
          <p:cNvSpPr txBox="1"/>
          <p:nvPr/>
        </p:nvSpPr>
        <p:spPr>
          <a:xfrm>
            <a:off x="1191577" y="1748942"/>
            <a:ext cx="9808845" cy="3476625"/>
          </a:xfrm>
          <a:prstGeom prst="rect">
            <a:avLst/>
          </a:prstGeom>
          <a:noFill/>
        </p:spPr>
        <p:txBody>
          <a:bodyPr wrap="square" rtlCol="0">
            <a:spAutoFit/>
          </a:bodyPr>
          <a:lstStyle/>
          <a:p>
            <a:pPr algn="just"/>
            <a:r>
              <a:rPr lang="en-US" altLang="zh-CN" sz="2000" b="0" i="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i="0" dirty="0">
                <a:effectLst/>
                <a:latin typeface="Times New Roman" panose="02020603050405020304" pitchFamily="18" charset="0"/>
                <a:ea typeface="宋体" panose="02010600030101010101" pitchFamily="2" charset="-122"/>
                <a:cs typeface="Times New Roman" panose="02020603050405020304" pitchFamily="18" charset="0"/>
              </a:rPr>
              <a:t>近年来，蓬勃发展的深度学习方法提供了一种数据驱动的方式，可以在端到端训练中从原始数据中</a:t>
            </a:r>
            <a:r>
              <a:rPr lang="zh-CN" altLang="en-US" sz="2000" b="1" i="0" dirty="0">
                <a:effectLst/>
                <a:latin typeface="Times New Roman" panose="02020603050405020304" pitchFamily="18" charset="0"/>
                <a:ea typeface="宋体" panose="02010600030101010101" pitchFamily="2" charset="-122"/>
                <a:cs typeface="Times New Roman" panose="02020603050405020304" pitchFamily="18" charset="0"/>
              </a:rPr>
              <a:t>自动学习分子表征</a:t>
            </a:r>
            <a:r>
              <a:rPr lang="zh-CN" altLang="en-US" sz="2000" b="0" i="0" dirty="0">
                <a:effectLst/>
                <a:latin typeface="Times New Roman" panose="02020603050405020304" pitchFamily="18" charset="0"/>
                <a:ea typeface="宋体" panose="02010600030101010101" pitchFamily="2" charset="-122"/>
                <a:cs typeface="Times New Roman" panose="02020603050405020304" pitchFamily="18" charset="0"/>
              </a:rPr>
              <a:t>。目前，基于图的深度学习模型在分子性质预测任务上被视为具有最先进的性能，但该模型是否优于传统的基于分子描述符的</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深度学习</a:t>
            </a:r>
            <a:r>
              <a:rPr lang="zh-CN" altLang="en-US" sz="2000" b="0" i="0" dirty="0">
                <a:effectLst/>
                <a:latin typeface="Times New Roman" panose="02020603050405020304" pitchFamily="18" charset="0"/>
                <a:ea typeface="宋体" panose="02010600030101010101" pitchFamily="2" charset="-122"/>
                <a:cs typeface="Times New Roman" panose="02020603050405020304" pitchFamily="18" charset="0"/>
              </a:rPr>
              <a:t>模型仍存在争议。此外，基于图的</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深度学习</a:t>
            </a:r>
            <a:r>
              <a:rPr lang="zh-CN" altLang="en-US" sz="2000" b="0" i="0" dirty="0">
                <a:effectLst/>
                <a:latin typeface="Times New Roman" panose="02020603050405020304" pitchFamily="18" charset="0"/>
                <a:ea typeface="宋体" panose="02010600030101010101" pitchFamily="2" charset="-122"/>
                <a:cs typeface="Times New Roman" panose="02020603050405020304" pitchFamily="18" charset="0"/>
              </a:rPr>
              <a:t>模型的性能仍受到数据量的限制，因为</a:t>
            </a:r>
            <a:r>
              <a:rPr lang="en-US" altLang="zh-CN" sz="2000" b="0" i="0" dirty="0">
                <a:effectLst/>
                <a:latin typeface="Times New Roman" panose="02020603050405020304" pitchFamily="18" charset="0"/>
                <a:ea typeface="宋体" panose="02010600030101010101" pitchFamily="2" charset="-122"/>
                <a:cs typeface="Times New Roman" panose="02020603050405020304" pitchFamily="18" charset="0"/>
              </a:rPr>
              <a:t>GNN</a:t>
            </a:r>
            <a:r>
              <a:rPr lang="zh-CN" altLang="en-US" sz="2000" b="0" i="0" dirty="0">
                <a:effectLst/>
                <a:latin typeface="Times New Roman" panose="02020603050405020304" pitchFamily="18" charset="0"/>
                <a:ea typeface="宋体" panose="02010600030101010101" pitchFamily="2" charset="-122"/>
                <a:cs typeface="Times New Roman" panose="02020603050405020304" pitchFamily="18" charset="0"/>
              </a:rPr>
              <a:t>难以从小样本中学习到鲁棒的图表示。</a:t>
            </a:r>
            <a:endParaRPr lang="en-US" altLang="zh-CN" sz="2000" b="0" i="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b="0" i="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2000" b="0" i="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i="0" dirty="0">
                <a:effectLst/>
                <a:latin typeface="Times New Roman" panose="02020603050405020304" pitchFamily="18" charset="0"/>
                <a:ea typeface="宋体" panose="02010600030101010101" pitchFamily="2" charset="-122"/>
                <a:cs typeface="Times New Roman" panose="02020603050405020304" pitchFamily="18" charset="0"/>
              </a:rPr>
              <a:t>本文提出了一种新的深度学习架构，称为</a:t>
            </a:r>
            <a:r>
              <a:rPr lang="en-US" altLang="zh-CN" sz="2000" b="0" i="0" dirty="0">
                <a:effectLst/>
                <a:latin typeface="Times New Roman" panose="02020603050405020304" pitchFamily="18" charset="0"/>
                <a:ea typeface="宋体" panose="02010600030101010101" pitchFamily="2" charset="-122"/>
                <a:cs typeface="Times New Roman" panose="02020603050405020304" pitchFamily="18" charset="0"/>
              </a:rPr>
              <a:t>FP-GNN</a:t>
            </a:r>
            <a:r>
              <a:rPr lang="zh-CN" altLang="en-US" sz="2000" b="0" i="0" dirty="0">
                <a:effectLst/>
                <a:latin typeface="Times New Roman" panose="02020603050405020304" pitchFamily="18" charset="0"/>
                <a:ea typeface="宋体" panose="02010600030101010101" pitchFamily="2" charset="-122"/>
                <a:cs typeface="Times New Roman" panose="02020603050405020304" pitchFamily="18" charset="0"/>
              </a:rPr>
              <a:t>，同时从分子图和指纹中学习分子特性信息。</a:t>
            </a:r>
            <a:r>
              <a:rPr lang="en-US" altLang="zh-CN" sz="2000" b="0" i="0" dirty="0">
                <a:effectLst/>
                <a:latin typeface="Times New Roman" panose="02020603050405020304" pitchFamily="18" charset="0"/>
                <a:ea typeface="宋体" panose="02010600030101010101" pitchFamily="2" charset="-122"/>
                <a:cs typeface="Times New Roman" panose="02020603050405020304" pitchFamily="18" charset="0"/>
              </a:rPr>
              <a:t>FP-GNN</a:t>
            </a:r>
            <a:r>
              <a:rPr lang="zh-CN" altLang="en-US" sz="2000" b="0" i="0" dirty="0">
                <a:effectLst/>
                <a:latin typeface="Times New Roman" panose="02020603050405020304" pitchFamily="18" charset="0"/>
                <a:ea typeface="宋体" panose="02010600030101010101" pitchFamily="2" charset="-122"/>
                <a:cs typeface="Times New Roman" panose="02020603050405020304" pitchFamily="18" charset="0"/>
              </a:rPr>
              <a:t>不仅能够刻画原子节点的</a:t>
            </a:r>
            <a:r>
              <a:rPr lang="zh-CN" altLang="en-US" sz="2000" b="1" i="0" dirty="0">
                <a:effectLst/>
                <a:latin typeface="Times New Roman" panose="02020603050405020304" pitchFamily="18" charset="0"/>
                <a:ea typeface="宋体" panose="02010600030101010101" pitchFamily="2" charset="-122"/>
                <a:cs typeface="Times New Roman" panose="02020603050405020304" pitchFamily="18" charset="0"/>
              </a:rPr>
              <a:t>局部特征</a:t>
            </a:r>
            <a:r>
              <a:rPr lang="zh-CN" altLang="en-US" sz="2000" b="0" i="0" dirty="0">
                <a:effectLst/>
                <a:latin typeface="Times New Roman" panose="02020603050405020304" pitchFamily="18" charset="0"/>
                <a:ea typeface="宋体" panose="02010600030101010101" pitchFamily="2" charset="-122"/>
                <a:cs typeface="Times New Roman" panose="02020603050405020304" pitchFamily="18" charset="0"/>
              </a:rPr>
              <a:t>，而且通过将节点信息传递到邻域节点，和在特定任务中使用注意力机制的远程节点，有效学习到</a:t>
            </a:r>
            <a:r>
              <a:rPr lang="zh-CN" altLang="en-US" sz="2000" b="1" i="0" dirty="0">
                <a:effectLst/>
                <a:latin typeface="Times New Roman" panose="02020603050405020304" pitchFamily="18" charset="0"/>
                <a:ea typeface="宋体" panose="02010600030101010101" pitchFamily="2" charset="-122"/>
                <a:cs typeface="Times New Roman" panose="02020603050405020304" pitchFamily="18" charset="0"/>
              </a:rPr>
              <a:t>分子的全局特征</a:t>
            </a:r>
            <a:r>
              <a:rPr lang="zh-CN" altLang="en-US" sz="2000" b="0" i="0" dirty="0">
                <a:effectLst/>
                <a:latin typeface="Times New Roman" panose="02020603050405020304" pitchFamily="18" charset="0"/>
                <a:ea typeface="宋体" panose="02010600030101010101" pitchFamily="2" charset="-122"/>
                <a:cs typeface="Times New Roman" panose="02020603050405020304" pitchFamily="18" charset="0"/>
              </a:rPr>
              <a:t>。通过结合分子指纹，模型的鲁棒性得以进一步增强。</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灯片编号占位符 9"/>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4921405" y="2577273"/>
            <a:ext cx="2349190" cy="4675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latin typeface="Times New Roman" panose="02020603050405020304" pitchFamily="18" charset="0"/>
                <a:cs typeface="Times New Roman" panose="02020603050405020304" pitchFamily="18" charset="0"/>
                <a:sym typeface="+mn-lt"/>
              </a:rPr>
              <a:t>PART 02</a:t>
            </a:r>
            <a:endParaRPr lang="zh-CN" altLang="en-US" sz="3200" b="1" dirty="0">
              <a:latin typeface="Times New Roman" panose="02020603050405020304" pitchFamily="18" charset="0"/>
              <a:cs typeface="Times New Roman" panose="02020603050405020304" pitchFamily="18" charset="0"/>
              <a:sym typeface="+mn-lt"/>
            </a:endParaRPr>
          </a:p>
        </p:txBody>
      </p:sp>
      <p:sp>
        <p:nvSpPr>
          <p:cNvPr id="5" name="Footer Text"/>
          <p:cNvSpPr txBox="1"/>
          <p:nvPr/>
        </p:nvSpPr>
        <p:spPr>
          <a:xfrm>
            <a:off x="4477494" y="3282921"/>
            <a:ext cx="3295624" cy="5537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latin typeface="黑体" panose="02010609060101010101" pitchFamily="49" charset="-122"/>
                <a:ea typeface="黑体" panose="02010609060101010101" pitchFamily="49" charset="-122"/>
                <a:cs typeface="+mn-ea"/>
                <a:sym typeface="+mn-lt"/>
              </a:rPr>
              <a:t>材料和方法</a:t>
            </a:r>
            <a:endParaRPr lang="zh-CN" altLang="en-US" sz="3600" b="1" dirty="0">
              <a:latin typeface="黑体" panose="02010609060101010101" pitchFamily="49" charset="-122"/>
              <a:ea typeface="黑体" panose="02010609060101010101" pitchFamily="49" charset="-122"/>
              <a:cs typeface="+mn-ea"/>
              <a:sym typeface="+mn-lt"/>
            </a:endParaRPr>
          </a:p>
        </p:txBody>
      </p:sp>
      <p:sp>
        <p:nvSpPr>
          <p:cNvPr id="2" name="灯片编号占位符 1"/>
          <p:cNvSpPr>
            <a:spLocks noGrp="1"/>
          </p:cNvSpPr>
          <p:nvPr>
            <p:ph type="sldNum" sz="quarter" idx="4"/>
          </p:nvPr>
        </p:nvSpPr>
        <p:spPr/>
        <p:txBody>
          <a:bodyPr/>
          <a:lstStyle/>
          <a:p>
            <a:fld id="{750D8613-FA8F-430E-93CA-3085D003B311}" type="slidenum">
              <a:rPr lang="zh-CN" altLang="en-US" smtClean="0"/>
            </a:fld>
            <a:endParaRPr lang="zh-CN" altLang="en-US"/>
          </a:p>
        </p:txBody>
      </p:sp>
    </p:spTree>
  </p:cSld>
  <p:clrMapOvr>
    <a:masterClrMapping/>
  </p:clrMapOvr>
</p:sld>
</file>

<file path=ppt/tags/tag3.xml><?xml version="1.0" encoding="utf-8"?>
<p:tagLst xmlns:p="http://schemas.openxmlformats.org/presentationml/2006/main">
  <p:tag name="KSO_WPP_MARK_KEY" val="7d2f3d27-8980-4d62-9dff-f17a4ec85189"/>
  <p:tag name="COMMONDATA" val="eyJoZGlkIjoiMGU2YmU4YzQwZDlmOTBiMGQ5ZTRjOTkwNDEzOTUyOGYifQ=="/>
  <p:tag name="commondata" val="eyJoZGlkIjoiMWQzMzZmMGRiYWFmNzkyNTM2YzMyNTg1ODM2ODFhN2EifQ=="/>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05FA5"/>
      </a:accent1>
      <a:accent2>
        <a:srgbClr val="D52323"/>
      </a:accent2>
      <a:accent3>
        <a:srgbClr val="5596BE"/>
      </a:accent3>
      <a:accent4>
        <a:srgbClr val="DC4646"/>
      </a:accent4>
      <a:accent5>
        <a:srgbClr val="82AACD"/>
      </a:accent5>
      <a:accent6>
        <a:srgbClr val="E68C8C"/>
      </a:accent6>
      <a:hlink>
        <a:srgbClr val="005FA5"/>
      </a:hlink>
      <a:folHlink>
        <a:srgbClr val="BFBFBF"/>
      </a:folHlink>
    </a:clrScheme>
    <a:fontScheme name="2hzfxry5">
      <a:majorFont>
        <a:latin typeface="AvantGarde Bk BT"/>
        <a:ea typeface="幼圆"/>
        <a:cs typeface=""/>
      </a:majorFont>
      <a:minorFont>
        <a:latin typeface="AvantGarde Bk BT"/>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幼圆"/>
        <a:ea typeface=""/>
        <a:cs typeface=""/>
        <a:font script="Jpan" typeface="游ゴシック"/>
        <a:font script="Hang" typeface="맑은 고딕"/>
        <a:font script="Hans" typeface="幼圆"/>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幼圆"/>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antGarde Bk BT"/>
        <a:ea typeface=""/>
        <a:cs typeface=""/>
        <a:font script="Jpan" typeface="ＭＳ Ｐゴシック"/>
        <a:font script="Hang" typeface="맑은 고딕"/>
        <a:font script="Hans" typeface="幼圆"/>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005FA5"/>
    </a:accent1>
    <a:accent2>
      <a:srgbClr val="D52323"/>
    </a:accent2>
    <a:accent3>
      <a:srgbClr val="5596BE"/>
    </a:accent3>
    <a:accent4>
      <a:srgbClr val="DC4646"/>
    </a:accent4>
    <a:accent5>
      <a:srgbClr val="82AACD"/>
    </a:accent5>
    <a:accent6>
      <a:srgbClr val="E68C8C"/>
    </a:accent6>
    <a:hlink>
      <a:srgbClr val="005FA5"/>
    </a:hlink>
    <a:folHlink>
      <a:srgbClr val="BFBFBF"/>
    </a:folHlink>
  </a:clrScheme>
</a:themeOverride>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YyNDc0MTkyNDA1IiwKCSJHcm91cElkIiA6ICI0MDkxOTg3MTEiLAoJIkltYWdlIiA6ICJpVkJPUncwS0dnb0FBQUFOU1VoRVVnQUFBdzRBQUFJSUNBWUFBQURIYkxua0FBQUFDWEJJV1hNQUFBc1RBQUFMRXdFQW1wd1lBQUFnQUVsRVFWUjRuT3pkZDVnYzEzbm4rKytwMUxsbmVuTEFERENZUVE0RXdBU1FZSUJJaWlDcGFFbFd0TEt1YkhudHRYMTM5N25yMWRyUDN0MzdQTGJYNnlCYmxpMVJraTNaa3BVb1VSSWxTc3dFUWVTYzR3eHltRHc5bmF2cTNEOTZRQUlnZ09rQkpnSHpmcDZIZjBobzlKenVLVlRWZTg3N082VzAxaG9oaEJCQ0NDR0V1QVpqb2djZ2hCQkNDQ0dFbVB5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W1CUTAybmZKWlRMa1BSK3RKM284VTVWRyt4NkZUSVpzd2NPWFg4UWJwSEFRUWdnaGhKZ0V0UGJJSkUreStaWDFIT2xMVTVENzFRbmo1cEljMy9nUzY0OTJreXBvNUZkUkpJV0RFRUlJSWNSRTB4by9OOGo1blMvejZxRTB5Z2REVGZTZ3BpNURLVXozQkd0ZjJzNnB2Z3llckRvQVVqZ0lJWVFRUWt3NHJWM1NQWWQ1L2VXOWhGcG5VaEVPWWtyaE1FRVVoaDJrdkhVT2xjZldzSGIvV1FaeTBqb0dVamdJSVlRUVFrd3NyZkZ6QTV6YStoSnIrNmF6YUU0TjhhQ0oxQTBUUnhrMjRZbzJsc3dxc09tVnpiUjNwM0dsY3BEQ1FZakpRMEp4SXlQaE5TSEVyVUhyQXVtZVE2eDdkU2VodVV0b3E0emhTSi9TeEZJS08xek9qR1dMcVR5MGx2WDd6cEhNKzFNKzZ5Q0ZneENUaElUaVJrN0NhMEtJbTk1UXR1SE1qbGRaMDFITGd0dG1rSWpZS0trYkpwZ0NNMGg4Mm0wc21kN0Z1alZiT0M1WkJ5a2NoSmdVSkJSM1hTUzhKb1M0MldudGt1azd3cnFYMWpIUXNwZ2xUWEhDbHBJMnBVbEFLWk5BcEk1RnkyYmpiWDJWdGZzN1NlYW45aVNWRkE1Q1RBSVNpcnNlRWw0VFF0enNOTnJOMEwzL2RkYnNVTXhhc29TR2VFak8vNU9Hd25BaTFDNjZrNFhSQTd5K2RoZm5ram44S1h5ZGtjSkJpSWttb2Jqckp1RTFJY1JOVGZ2a1UrZlovZm82RG9YbnNtUnhMVkU1LzA4cXluQUlWODFqNmNJcVRtMTZuYTJuK3NsNFUzZlZRUW9ISVNhWWhPSnVnSVRYaEJBM0xZMzJjNlJPYmVHMURTZUl6Ym1OK2RWUmduTCtuMXlVd2c1Vk1IZnBBbW82dC9ENmhnNTYwKzZVWGQyV3drR0lpU1NodUJzazRUVWh4RTFLZzVjZG9IM0RhMnc2RzJmdWJmT3BpUVFsM3picEtKUWRKREZuR1F0ckI5angram9POTZRb1ROSHJqQlFPUWt3Z0NjWGRPQW12Q1NGdVJocVh6TUF4Tm0zWVRuZjVQSllzckNFYU5PVDhQd2twNVJDcW1NdlNoWFZrOW0xazQ2RmUwbE4wSno4cEhJU1lNQktLR3gwU1hoTkMzR3cwMnMyU1BMYVpUYnY3aWM5YXlJTHFNQUZaYnBpY2xNSU9KcGh6Mnp5cXNvZllzdWtRdmFuQ2xHeFhrc0pCaUlraW9iaFJJK0UxSWNSTlJXdThiSktPVFp2WTJ4ZGk1dno1MUVaa043M0pTMkU0UVNybkxtUk9Jc3VoelJzNTJKTWlQd1VyQnlrY2hKZ1FFb29iVlJKZUUwTGNSTFQyeUNZNzJMSnhMMzEyQy9NWDFCT1dpYU5KVFJrT3djcjVMSmdWSlhONE14c1A5WkNhZ20yeFVqZ0lNUkVrRkRmS0pMd21oTGhaYVBCeXBFNXVaK3YrUHN6cDgxbllGQ05veVFWZ2NqTnhJclVzV0RDVGNPNEkyN2UzTTVDWmV1MUtVamdJTVFFa0ZEZjZKTHdtaExoWmVQazA1L2JzWW44L1ZMWE5Zbm9zZ0MzYjZVMXVDa3duUXVQczJkUmJHUTd2M00zSlpCWjNpbDFrcEhBUVl0eEpLRzVNU0hoTkNIRXowRDZGWERmN2R1Nmh4dzB4bzdXVjhxQWpLODZUbmtKWkRyR1dXYlNXS3dZUDdtTFB1VFE1YjJwZFpLUndFR0s4U1NodWpFaDRUUWd4K1dsZElOdDdnRjI3ejVPem1tbHJxeVlZa0h6RHpVQVpOb0h5VnRwbUJORzllOW0xdDVOMHpwdFNLOXZXUkE5QWlLbm0wbERjVEFuRmphS0x3MnUvMmxBTXI5MDVyWnhBVUo2TklZU1lERFM2a0NmWnZvODlwekpRMVVycnRBaUJVdklOV3VON1daSzlmYVJ5SHY2b2pVbGhtRUZpRldWRUhCTkRXcWF1d2NRTzFkSGEyb2p6MmlIMjdUdE1YN2FONm9nMVpSN2NLb1dERU9OS1FuRmo2Nkx3MnF1N2l1RzE1VTBrQW9FcGMxSVhRa3h1dnB1aCsraGhPdEkrenFMcE5NY0RPQ1gxS1JWSWQyM2hlLy9yTC9qMm1vT2NTeGRudXBYaEVJN0hDRHRXNmUxTzJzZjNQUXE1TEptc0psRDdJTC83bC8rVkR5eXVJMmJmd0llNzFTbUZaVWRwYW00bXJQWnc4dkJoenFUeXRGU0VjYWJJTlVZS0J5SEcyU1dodVBza0ZEZXFMZ212YlJ3S3I5MUZZMWxneXB6VWhSQ1RtTmE0K1VFNmpoNWx3RlUwTkRaUUdiUks3QnUzQ01ibmN0OFRiMlB6bnIzc085Uk9UOVlnV0wyUXg5LzdjZDYvY2paMU1idUVGUU9OWDhqUTMzV1dqcjBiZU9uWEw3TGoxRkZPbk10UThEVFljcks4T29XeWJNb2FHNm0zWVZkN094MzlPZTZZcG5HbXlMcTJGQTVDaktmTFFuSExKUlEzeWk0TnIrMGJDcTh0cVkrWE9LTW5oQmhOV3Z2NGhRekpnUlI1SDZ4UW5IZ2tnR2xjb1gxUWE3VHZrc3U1S0NlQVl4b1R0bEo0NmJnVmRqaE9QT3hnWEduY0kzcGpsMEw2TkVlUG5xV2dBelEwTmhDMTdkS3VBY3JBREZYUWV1OEgrZDAvTEZENDMxL202YzBuNk85clo4UExyN1AwanJ1NFo4VThhcVAyOE4rYjl2RThsOXlxVmR4L3h5eSsrayt2a0UvbDhid2IrWENUejRpT3Z4SXAweUxTMEVoanhHQkh6MUdPSGg4a043dWFpRGsxV21LbGNCQmlIRjBhaXBzbG9iZ3hjRWw0YmQxUWVHMWVOVkhia3U5WmlQSG01UmhvZjRWLysrWXYyWEdtbjdMN1BzOGZmT0FPR3NvQ2IvbjNxSFdCZFBkQlhuLzVHT1YzMzhlaWFUR0NFN1ZyaEpkam9QMWx2djMxWDdEejlBQ043L3pQZk9IeCtkVEVidXkyU1d1WC9FQUhIUjBwUE5WSVEzMGxRZHNzK2U4clpXREhhcG43d0VmNXZVS0J3bC8rRTg5c084V1pIYy95emI4UEV3bi9SejU4M3l5cW82V3NQRUF3RkdMdWluZnl2dllUdkk3RzkzMDBZNzgxdU5ZK1hqNURPbFBBMHhxVWdSMk1FSFpNRkI2NWRJcHN3UysyWXBrT29VZ0l4ekFBSDcrUUpaWEo0L202MkRya2hBa0g3U3NYZFNNNC9rcWxEQXU3dklHR09ndk9IK05vZXhlWlhETUVwOForUTFJNENERnViaUFVTjJaRHVoWERkaEplRTJMU01BUEVwdC9EYjN5NmxxWWZmWWxmRlF4OC8wb3pzeHFkVDlPNTdSZjg2N2ZPOFVEekV1WTBSQ2V1Y0RBRHhLYmZ5Mjk4cXBLS2IvMFZPL0lLWDkvNFdMVG5rajE3bWxOOUhyNVZTMDFkR01zYTJVeTFVZ1pPdkpiNUQzMk0vK2ptY2YveTZ6eTc2d3pITnYyRWYvd2JoNER6ZTd4L3hVd3F3OWF3NTE2bERBS3hlbTY3Nysxa2MyR2MwbXVZRzZJTFdmcjJ2TWlQWHQzRG1jNUJ6UEo2RnE1NlA0OHNyTVF1bkdYYnIzN0d1b05uNk1vRXFHeGV3aVB2ZVpDNWxSRnNMOGZBa2JVOC9keFdPczROWXBaVjBYTG40enh4ZHd2bDRTdmMwcFo4L0kyQU1qR0R0ZFRXQmtFUGNQcjBHVEt1aThhZUVwTlRVamdJTVk2dVB4UTNWbTdCc0oyRTE0U1lOSlF5c0lKeEttcXFDSm1hV0R5S2JWN2g3bFJyQ3JrQk92WWRJTGY0YlN4cWloR2F3RWtWcFF5c1FISGNRV1VSamRxWUJqZDRZNmpCODhoMG51ZHN6a2VIRTFRa0Fwalg4VG1WTWdqRUcxbjQ5ay95KzRVQ2hiLzZaNTdiYzQ0ajYzN0kzLzlOZ0lEekJkNTl4M1FTb2VFbWJoVEtDVk14LzM0ZTlHMUNnZkdwSEpSaEVhaHNvbTFtTnljM1AwT3FjUmwxRlNGc1UyR29NRFhUMjJqcFBNTHJlMzBlVzE1TFJYam9XbVJZT0dXMU5EY0cyYjcrQkUzdnZKdld4c1JWTnhncCtmZ2JFUVBEamxPZWlHTFN6Zm56NTBrVjNPSXpnNmJBTlVZS0J5SEd5dzJGNHNiS3JSaTJrL0NhRUpPS0J0OXpHVXdheE9JT3BnbStteU9mZDlHR1E4Q3hNSERKcDg1dytGUTU5ejkrRnkyVkVheHhXaUxVV3VON2VmSzVBcDQyc0J3SHh6WXg4UEhkRk1sVWdGamN3clFVMm5jcDVGMDh3REJ0SE10QUtmVkdQcVBnS1V5N2VMTitwZEY3WHA2ZTgrZnBMMmpNOGdUbElZdnJhNkpVS01NZ1dEYU5KWTk5aGo5d0N4VCs2dHU4dkwrVFE2OStseS9aUVp6Lzhqa2VYOUpFZWRDNDVqbGNLUU16RUNGNkhhTzRicVpOdUdFdXR6c0JCbmU4eU10MkRYWGxBV3pMUUZGRzg0TGJDZHJuV2YvYVhrSjF0VVFkdS9pc0k4TWlVRlpIUXpDUDE3cWMrMWJjellLR0JBSDdHdTFWcFJ4L0k4azhLREJOaC9MeUJCYnRESFoyMHBWMWNUVlQ0bmxNVWppTXNwczFDQ2JHd1FoQ2NXTVI2THFpU1JDMmsvQ2FFTGU2Q3pmZ1FjcmlGanJYeDhuRGU5aDE2Q3o1ZUJ0MzNqV2YrckJMdHZzWS9kTWU1Tkc1dFpRRnhyN1BIalRhOThnTjluQzYvUUQ3RGg2bk8rOVExWEliZHk2YVFXVkU0eFg2U1NZanhHSU9wdUZSU0oxaXo5YkRuQnZNRTV0NUIwdGJxd2c3Q3UwWHlKdy93cTR6Tm0zem1rbUVyalJOb2ZHOExKMmQ1MG43SGxaRk9Rbkh2SUhOTVJUS01Ba2xtcm45SFovakR3dDUzTC81THE4ZU9zKytsNzdGbHdJQm5QLzBLZDYrc0lHeWdEbXA3aStVVXBoMmdHaThtcmJaVGZ4NDMxbFMrUUthQUlZeXNZSVJJbVhWVkprZGRKeEtVNWdIMktEd0tlU1RkT3cvUSszaXQ5TlVXVDZVaTdpV0VvNi9zc0FJQ2xXRllUaFVKQ3B3Z0lIejUrbk11cmhBNEFhL2w1dUJGQTZqN1NZTGdyMFJVTXBxN0hDWWdHWElEajlqWkVTaHVERUlkRjNOaElmdEpMd214QzNPeDNjSEdVeUZDZHNESEYzL0FyOThkaStaa0VYdjBlYzViZjlYUHJRMFFhclRZT2JLcFRRbXhtZTFRV3VQYlA4eDF2M2tXL3o3cTUyVU5UVlNycy94eSsvOG12Yi8rNHQ4ZEVVMTJoMGttWTFRSGJZeGxJK2I2dVRJOW5Xc2VmMTFndS82QzlxbVZSSjJORHFmNHR6Mm4vUGtwaG44WVdNdDVTSG5DajhRZkM5SFQwOFhlYTBKeE9PVUJjMGJuS1VlS2g0cVpuRFhlMzZIUHl3VUtIenBCN3grNUF3N2YvVU4vaVlRd1BtamovTzJ1YlhFbk5HYW5OUm8zNmVRUzVQSnVtaWxVSGFRU01qQjBDN1p3VUZ5Um9ob0pJaDF6UWtnaGVrRXFKalpTdUw1ZGs0T1pKaFpFeUdzUUxzNUJvL3Y0VURIWVZLN2p6RzRjZ2FWb1FENGVUSmQrOWg1cW9aRmo5WVJDNVd5WGpQYzhmZkhmSFJGTTRsZzZWK09ZVGlVeGVNNEN2STlQWFFsM1dKWWV3cmNRRW5oTU5wdXBpQ1kxdmo1UWM1dS9EbmZmMjJRK2U5N0gvZk5yQ0F5WlI1R3B0Ryt4czJseVdxSFVOQWUvUm45aTMvYVNFSnhZeEhvdW9ZSkRkdEplRTJJVzV2Mjhkd2t5YnlOZlhvZHY5NVZZTkZ2ZkpiRnRWbTIvOXRmc2VOc21weFhqVFZ0RVhjM1ZCSzkybXJEVUV0UkpwMmw0QlYzM0xrMmhUSnNncEVRam5uWnBKalcrTmtCanE5N2luOS9YYkg4UTcvTnFvVTFtTWxEL0tMemY3RHZlQStaWlFtY2ZKS2tpaEt4VEV6RElWZzVqM3NmejlOMWNBL2RaUTdHMFBuTmN6T2NQM2FFUHI4VlExMXRnbUxvQmphWndkV0thREJJeUZDamNLK3BVSVpGdUxLRjVlLzdBbjlVY0hILzdpazJIanZGOW1lK1dpd2Vmdi9EM0RlN21xaDlvOFZEc1ZNaTNYdUNYYSs5eElaRGZXamJJbEN6aUZVUDMwNjlQc2J6Ly9KdGR0VzhtOCsrNTg3aEo0Qk1oM0J0S3pQTTdSdzlsK0t1NlpXRUhFMGgzYzNCTFh2UkMrYVJPWG1DcmxTV2FRa0hsVXR6ZnM4dXpqVXM0bDAxVVVLbDNETU5lL3lseUJVMEJFdjlEb3B0WWs0d1NOQUFuVTh5bU16amVScW13UDJURkE2ajdHWUtnaFZuVzA2dzd0ZXZzdk5RSjEyejcyTlpZemxoYStwc0Qrcmwram0rOWllOFZGak91KzVyb3lvNlZqZVdJd3ZGalUyZzY5b21LbXduNFRVaGJtMWFlL2lGQVhxeUJRcWIycWxZOVFudVhUYUxjdmNzN1JFSHl6WXduUUNWTTFwUWxvMTV0Zk9MTHBEdDI4bXZ2L2NLKzd2VEZJYjl5UmJCZUJzclA3Q2FaZlZ4THAxUTlzZ09IR1BUQzFzcFcvNEZWdDB4aTRaUWxzN09IdnF5VmRSVmg3RU1UV0Z3Z01Gd2pMaGpZaXFGWWRxRVE1cEN2b2FhbWhDMmJRdzluNmVYanZZT1FyVmxPTmJWWnNGOXRKc2lsWGJSV3VFNHp0VS82NGdWaTZSbzlTeFcvdVlYY0FzRi92Yy8vSlROeDQrejZTZi95TjhFdzhUKzZJUGMxUlFuY0FNVGxGcjc1QWFPcy82cHIvR2RiV1U4OHRGM2MzdGxrdTAvL2hFL1hSUGgwY3FkckhuMUpJbFBWT0NZQmw1bWdMNkNSVFRzb1BLRDlPVnN5dUloYkxOWUhDcGw0VVFiYVcwYVpFMTdOK25GalpSYkJRYlA3bUpUUncxM1B0ekVrWjhkcDZNL3c5eTZNRWJ5REh0MjlkQjAxeXdxbzhFM2lpNnRpem03ZENxREg0Z1REVnFZUTM5WXl2RUhvSDBQTjV0OHl4aXY5bjBiamsxQUFXNmFkS3FBUDNyYkVrNXFzbTQvRnE0U3hNbWtVNlN6QlR4ZkY5dFdMZ1RCSGhuZklOaUZRV28zVFYvSEpyWWxtMWsrTDg2cHcrMzBwblA0VjV2RzBjViswSHd1UXpvMVNDcWRJWmN2NEhxNmVFTTI3T3Q4Zks5QUxwc2xtODJTSzF6WWhTZERPcDBoNy9sb1hUd0JlRzZPVEdxUXdjRTAyYnlMZi9FUEdORTRYUExaREtsVWlsUW1TNzdnNG1sZFBNbTRCVExKSG83dldzT3VFNzMwRDJiSlpYTVVodDVuMkhHTTBJaERjYVVjUjljOW1pdTVMR3ozK3gvbHdUblZoSEpkeGJEZFgzK0RYKzQ0U1YvV0gvWjdlQ05zRjNKS1c4VVo3Yzk2U1hqTnZ5UzhKb1FZWjc2UG0reW14KzNrckZyQXlvVk5WRVV0MEM3cGpFa2tiR0dhSnJialhMdTFwWGluaVRJTUROUEFNRXI0ejFURnYzalp2MzN0NThuMEhHREhvVXBhVzhyd1VtZlkrL3F6ZlA5ZmYwSG5ndmZ5OEpKNjRyWW0zNSs4cUhBQWpZOVg2S1czVUVGVkxJQmxGTjhyMjN1QWZmdjdpVVRLQ0Y1ajhrM3JQRzVCWVJvV3dVQnA3WitsR3lvZWF1ZHkvMGQranovNDdLTXNxZzNoOXA5bTMvbzFiRG5TUTdad0l5ZEJqUzZrNk56NUxELzg0UTZDQzFheWZGNHJNeHBibU4wSW0xNTVqYlhQdmNLQnhHS1dMcWdoWW1RNHYvbUhmUG5mWCtmNHVVNU92UFlOL3VTckwzSzRKLzNtMXQvS3dBNlVNNk8xbHZQdEhmUm5zK1F6QXh6ZnVvVnowKy9tamptTFdWQjlodmJqQTJReUdaSm5kN0V6T1lQRnJVTXJVMXFqL1FMWmdVNk9iWCtlNzMvcGYvSFZGNDdUbTdub2M1WjAvQ2wwTHNtcEs0M3hpbCsxd3JDREJHMFQweWhRY0VmN2VqeDV5WXJEbUppc1FiQTNhZTJURyt4azcvcTlCSmFzWmtsVmtPM1BIT2Jrd04xTXJ3eTlaUlpFYXg4L242YS8relR0aHc1ejR0d0FoVUNDNnBvNm10dG1NNjBpaUdPcWE3K3VkU1kxNW5uMjdUeE1WMHFUbUxXTW1aRStUaHc1ekluZU1MUHZ1NVBXOGdBNmRaV2dXdFJHb1VzZWg1Y2JwSy9yRk8wSGozQ2lLNFVPVjFKYjM4THMrVTFVT0pEdlBNUzJUZHZac1BNUXArdDNzbUZ0SDBjVE5iUXVYVUJ6M01hL3hqaEdmcksvbmxEY2FBZTZTakZSWVRzSnJ3bHhxOUsrVDZHN2oweHZnZHBGeTJnb2oyQXJuMXdoU2YrQVF5UnFZWnBEbWJ2c0lBTUZpMWdraVBXV0dWK2JZTmtDSHZwUUN5dTkwbTdUbE9FUWlvVnhMcDhtOVFwa3poM240SmxqZEg3dkg5bXBYRlJaQzR0V2ZJei9hOFVpcHRkRXNmSjl1SU9ENUtPTkJLeWg4N1huNFdiNkdRZ2tLSGNzTEFWK0xrUFAzdDIwWjZxcExZdGhYWFVUQmwzTWxFVXFxYTBOVXgwTEZRdWxVVjBKVlNqRElWWXppK1ZQdkovVkczZlRkVERCZ3gvK01JOHNyQ0Z5STN0U2EwMGgyOCtCOWEreGRhQ2VqeXlkUVNMbVlMbzIwYmhOLzdabitiRnZNdStUOTNOYmZaeWc3UkdxbWNsdGJnM2w0UkM2Zmg0ckN3MVVCQzVlMlg4ejUxRDJZZ2NuKzVKVVpZK3haV2VPT1kvTloxcE5nTnpNQUZ2YVQ5TzMwQ0c1YXkrNTFrZVlrWWdPYldYdWtSODh4ZFpuZjhKejIvdEowTXZKUG8vQ1JiTkVwUjUvS0lmb0ZjZDRwYTlaWVFRalZOVFdVSnVQRWJqbTZzU3RSUXFITVRFNWcyQnYwbWd2Uy8vSnJXdzRWc095VDdZeUxaQ2o1VWUvNVBEcEpNdWFFZ1NjaTA1OFd1UG5rNXplOFJ3Lyt2RnJuQWsxMHpLdEhIMThGNy8rK2pIYWZ1Zi81Yk1QenFBeXlMVmY5L2t2OHFIWlhSemF1cDYxYXpjVFhmMVJwcDljeTg1VUJTMXo3bVM2NTVMdE84dVduMTRscUhidk5HSU1EanVPaWlCNDJUN2FOL3lDSC8xaUc1bnFWcVpYR3ZUdWZvWHZIbXJtVS8vemM2eHFEcFB2UGNtQlBidllkZkFjZmV4bnorNCtLaXZiS0p2WFJwVi9tcTFYSFVjVDVZRVIvcjZ1S3hRMytvR3Uwa3hFMkU3Q2EwS01wNmVmZnBwbHk1YlIxTlEweGo5SmcrK1I3UjJnMDJqa2tYblZoSU1tU3VmeDhqMzA5RWVvS1F0Z21RcWRUM0p1OHcvNXhyNW1QdksrZTVoUkdjYTg3TDIwOW5Iek9YS0YwaklPaG1rUXVOSStveHAwd1lONEl3dnVmUWYzTFoxRmZVVVo4Ykk0c1hBQTB3QS81NU5MSmpHaU1TeHphQlhCOXlra0IwbEh5eWdQbXBoNFpQcFBzMlhMZVlpSFNWVFptRmM5c1N0UUprNG9TaVFNWGlySllNRXZidTA2d20vMTZpNWtFSTZ6ODVYbjJkSmR6NE9mK0R6LzRUZnZwYTBxL0ViN3p2Vyt0NXZ0NDFoSE82bm92ZFJXQkxHTW9aOEpHRjFueU4zek9kNnphaTYxVVJQdDVsQVZjN203T2tyWWRrbFhMMkpWUTRLSzhHVTM1YVpEdUdZbU05VFRIRDNaU1UxdUUvdURDL2xBU3pYbFVaK0dtYzFrZjMySWsyZGRqdXoxbWYyTzZTU2lUdkZVcmpXWUpwRnB5M252Z2dqZXhuL21sS2t1T2paS08vNU1RK01WQ25DMU1WNytUZmcrdVlFVU9TZEUyQWtUbUVJNzlrbmhNQlltWXhEc3N2ZDFVOTBjMmJDWmdiYlZ6R3Vvb2x5MzBOYlV6ZXRIempHNHVKSHlONlpuTk5yUE1YQjhJMDkvL3pWeXk5N0Z4KytkVDEwTWtzZGU0ZVNhTTRRaUJvYkI4SytMQm9qVUwrYkJkNXIwN2QzTTdpT3ZzcmZpYlh6a2czY3h1NzZjbUpQbnhLdFhENnFsbDFXaE8wc1loNWVoNThnYW5ucHFLK2FLOS9EaGxmT29jZEtjV3RmSnh1TU9JVk5oV0FHaU0rOWk5YnN0Qmc0Y0ovdWVqL0dCMjV0SUJBTUVBeTZuMWx3ak1IZEhJK1dCa1o3bXJ5TVVWMktnU3dlR202VzdIdU1adGh2QlozVks3VUdkMnVFMUlZYnp0My83dC9UMzl6Tjc5bXhXcjE3Ti9mZmZUMHRMeTVqOExOOHJNRGpRanpkckNYTnF3Z1RONHZNUTNFd25uVzQ1czROV2NaWGJzTitjb1E2WWI3MloxbmxTWjEvaDYvL3RLL3lxdllmMGNEM2xLa0NzY1JXZis1OWZZSFZySlpHTHF4RER3QzRycHpMVVE5MmMrY3laM1VTWlk2QjhqNExyWWxnbW5sY2dtVXdTaWNWd2huSlgydmR4azROa25UaU9vZkRTUFJ6ZitUSmJDL1hVV0I1VmlXc1ZEc1diK2xUUFNkcmJlNGpONkNWVDByVzlWTVgzei9TMHMvR3BiL0QxcHp1b2VmVFRmUDdERHpLdkxvWnp3emUzR25CeFhiL1lNcVkxK0hrR2U0NnhmY2RSK3N3MkhubmlZZVpVaHNETjByUDdCWDZ5OWlpQmhlL2dkbmN0UDE5N2tPakszK2FqSzV0SVhIVDNxWlJGSU5iRXpLWStYdHgzQ1BOY083VzN2NDNwRlJFY0owOThlaXNONTlleWYzOFhCNHc1ZkhSYUdSSDd3bWN4Y1VKMXpGMVdEWVVrSjdhYnhjRDZSUiswbE9QUGNET2MzZmhqL3UzRkExY2M0MXY0SHJtKzh4eHI3K0NVR1NXWjk2L2QyblFMa2NKaERFek9JTmdiYjRyMmN5VFA3bVROcGp5Tjd5bERaNUlNdUM3bDFUSGE5eDZtNjlINTFNZnQ0djJWQmpmVHg5SDF6N096YkRtZlc3bU1XZFBLc0x4QnN1bHV6dlpHbVJrdDlxUVArN3BZQUNjWXdvbVo1UE9LenQ0NDcvN1FjbTZiMVVEYzlrbWZQOExtcXdiVlFoaUZnZExHa2U3aDhOb1g2V2hjeFcvZnQ0VFdoaGdxMDhYeGdXNzZ5eHNwRDFoWXlzQnl3c1NpQnZpVjFFNnJvNmEyaG5MTEkzVisxelhHRWNhK3JvZVpqVHdVVjNLZ0t6ODR6Q3pkOVJxZnNCMk00TE1POWFEKytiWlovTjZuVnpHbk9ucU56enAxdzJ0Q2xPcmd3WU1jUEhpUUwzM3BTOHlZTVlQSEhudU0rKysvbjFtelpoVWZiSGJETko1WG9HOWdrSWJwelZRRkE4V3NnT2VSN1RyUFdjTkNENmJJNVF2WXVNVVo2cG80OGRBVkhqZXZiSUpWdC9INDcveG5iazhYU3JoUlUxaUJLbHJxb205dFZUSWRRdFV6bVIzN05kdTI3bVZSdFUxOVdKRWY3T0xVUUloNTg1cHgvRHdEL2YwUWNra21zK1RqTmc0S3BSUitxb2V6WjArUVA3Q0g1MS9yWStidERYUWM2WUxNQUFQcEhOSFlsWjVGVTh4YktGMGduOCtSZHoyOEc4ak5YYXFZL2N2Mm5XREx6Ny9KMTM2MGkrQTl2OFZuUHZJUWl4cktScW1WeHNBS1ZORFMya3AwNXduMjd6L0dJcUQ5bFIveTQ1MERPTXBHRlZLYzNydVB3Ym16cUtsc3BxWHdhNTdyTEhCWFd3c3Q2Vy94c3hNZjRsMkZhU1F1Zmx0bFlBY1R6SnhaeWJkZWZwV1Vtc0VIRjlSUkZqSXhESnRBZVF2VDQ5OWp3L3BlWWl0V002MHNnbjNoMkZRS3BXeUNJUnZQSFVUN2wzZDlsWGI4NWYwWWticVp0S1QvNWNwanZPdzlRZVA3THZsY25yeWxVVXJMaW9PNEFSY0ZjVkxxSWQ0eEZNUnhleThQZ2cwemEzMTVFR3pZODh2VmcyQnYwQm8zMDBmN3VoZFpkN3lkMFBmL2tmM1AyQmgrZ1ZUWE1VNFB4RGpRL1RDemE2SllwZ0pjY29PbjJiM2xQRTJyRnRGVUdjTlc0T1V5bk51L240T093NnFnaWFHODBsNkhqMXZvSlpucngycTVuV1dORlVSdEEvenNtMEcxSjRhQ2F0czI4Tkt6TDlPNTRMMThhRWt0anR0ZTJqaFNwOWk5TTBYTE8rYlNVQm5CVWo3WlhEZUhEaDdDQ0M4dkJ0Y1VvSDE4TjBreUg2VnhhQWVHU3dKelZ4eEhQZkVScnpZd3RIcVVJWlB4MGI3Q3V0RFVlcTNlMXBLT294Sm02VzdJcFdHN1FqN0huMy81WjJ6dnVoQzJlNFRGZGJFYkxoeEsvcXptQ0hwUUFZM0NORFM0R1ZKWi8rckJmeUVFSFIwZGZPVXJYK0VyWC9rS2pZMk5QUGJZWTZ4Y3VaSUZDeFpnR05kL1p0SGFwNkREdExVMEVnc1V0NFRRdm8vYjIwZlhzYTM4NEVrb2ZQYkQzRjdZeHE4M0hDVzA3SU84NjQ1NnlrS1h2WkV5c0lOMXpMcTltdFlTYjdpVk1qQXM2eTBUREVvNVJHcVc4ZmlIVnZMa2QvNk8vL0ZhUFRWUlRTWVRvUGx0SDZXNWJSbzJtblM2bjRQci81bXZwUHY0M1U4OXdwd0toMWhqRzYwOTMrVHJmNzBPTXpxSFZlOStCL2ZVSHFDOWR4L1BQL2tQZEQ3eFdUNnplZ0hWc2JjK0JFNFo5aHZiY0d1L3VDSElOYThESlNtMmNPWDZUN1BqMlgvaGE5L1pnbDcySVQ3emlVZFoycHdnT0ZyOTkwcGhoNnRZL09qN2VNZitiL0RpMS8rU3d4VVJLa2FOc2xRQUFDQUFTVVJCVkZxVzh2aW43NmJ6Rjk5ang2Ym4yV2crd3JzVzJnVEtxZ2twaTBqY0psUlZUOWl6aVYvSUUxejZ4c1hKMUpiWk5QemdSZXlIM3MvczZoZ0JRd0VtVHJpYTFybFYvR3hqZ25zWDFSTUxXMWRZNWRab05MN1dLQzR0MkVvNS90emYrUlQzVmRaZFk0eVgvN1RpSmlFYXdEQ3hSbVBsL1NZaGhjTVltSlJCc0F0ajB3VlNYUWZadEV2eHRpLzhNUTh2cUNQdUtOQUZCcy92NHVtdi9JajJZMzJrWjFZVExqNkZoWHo2T08wbkU4eG9LaWNVTUVDN1pKSWRiTmwzR3J0c0FlVUJFeE9YVENtdlV6NzUzQUNwN2dnejVzNmxNaElZQ3B4ZE82aldYRzJUUGxIQysrc0NtZlFwVHB5cllFNURuTUNGb3FSN0gvdU9wSWpOaXhNWTZsVXRCcWlUSkZXRXFEV1VOM0NIRDh6WlNsMXo2N2NyOC9EeW5aenFLZUM1SG9NblR0S1h6ZVBEVldmTVN6bU9ERVBqZThQTTB0MndNUXpiRFNuMXMzcnVDSHBRM1FLcFV5Zm9LN2k0M2dCbnp1Y3VDY3lKcWUyWlo1N2h6Lzdzei9DbjZESlVMcGU3NXArZk9uV0tKNTk4a2llZmZKTEt5a29lZi94eEhuamdBUll2WG93NW91MlNGVTZzamhXZitCT1cyQlVrSWtOWkFTZEd3d09mNThzTE1pZ3JTQ3dSeCt3c3psQS9memJGdzY2bTdBcnZwWlNKUGV6RFlVb1psc0lLVnpMMzRVL3gveXg2bExQbmUwbXBLSWxFQlJWVlZWUkhBcGcwOE9BWHZzS2lqTUlLeHFsS2hMQk1SWHpHZzN6bXYwM2pXSzlIdUdZYVRmV1ZSTTFXL3ZCcks4Z2FGc0ZZQlJYaEsrMlpwMEJaeGNKaGFOYmIxVGU2RzAreGFNZ1BuR1gzODkvbXE5OWVTMmJoKy9uOEo1L2dqdW1WaE16UnZLRlZLQ3RFOWJ5Mzgvay9uY3ZESi9zd29sWFUxZFdRaU5ua0Y4N2xvVXlJcXRvYUtpTU9iajhNSmczS0VnN0t5TkhYcmFpc05MR3UxQzVxUmFoYThrSCsrRytmUU1XcXFJZzVRK05XMk5GYTd2ellmK2R2MzJ0U1ZwMjR4ck9tL09LS3d5WDNQNlVkZi9HcWNveisvbXVQOFdKYTQ3cHVzZVpUTnFZMWRUWXBsY0poMUUzU0lCaUExbmpaSkdkMnJtZGZkQ2tmV3pxSFdZM0ZQazIwVHpZR1MyWS94Vk9IVDlDL2ZEcVZvU0JLZXhUUy9mVDVrZUxOc1FJL2w2UnIzenIyWm1LRVFoVWtMQk9qeE5lWjJzUExwaGdzek9DMjFnUkJ4K0JDdnVtYVFUV2RZcUNVY2VCVHlBd3lTSWl3WTJFWTRHVlNuTnUrZ3k2ampHQjV4WnQ5OGI2SG14b2tGWTRSczQzaWR6L2NPQlRGRnJKa0wyY09yT2VsWDc1RXo3TC93S2ZlMWtKVjVGb25HaFBUcWFTdTNFSXBEeThRUkJ2R05YNm5KUWE2ZEk2ZVBjVSswcXZPMHQyd3NRemJGZCsvbE05cWVCbk9iaHBCRDZwUzRBUXBlSUFabzY3S3daWXpuaGp5MUZOUGtVNm5KM29ZTndYUDgranE2bUp3Y0JBOTR0WWFoV0U2UkN2cnVmalNwQXdUSjFiRDlGanhmMnZ0azg4WFo2akRRM20xc2FhVWdSTkpVTjlTUmsyVGk2Y05US3VZdHlqZXREckVhNllUdit6dkdZRTRkYk1YVStXQllSWW5qWlFLVUR2anJhWE9aVDhScGF5aG0weU5kZ3NVU3B3VXZCcXROWVhrT2ZhLy9CMis5aTh2ME52NmJqNzM2WGR6OTh4cUlsYnBSWVBXR3UzbHlia0t4N0V4cnJJdHJsSUdwaE9qcW5rZTVRMWVjYlo5NkpxcW0yWlQ1aGZ2UXhTYXZPZlNONmlJeFJUb0hOM2RCdVZ4ZTZpYjRhM3ZhNGNTMURWZjNpQlVYUFVPSitwNHl4KzlNWFlmdjVBaDJkOVAzMkNhREgzMDlTY3BDOFlJMmtaSnh4L2FwYjhuZTgweFh2NTk1ZDFDY1JWYldWZ2orSzV2ZG5JWkhRT1RNZ2hHY2JVaDA5dk9wdlduYUY3eEJOTXJMdTBUdElObHpKemR3dUFMaHptVHZKM21SQUFiaFduWldGNk9YTUhEOTdMMG45bkhhNitlcHFZeHhFRXJRZFF1UGhpbmxOY1pGM2FrYUdobVdxSzRkU293YkZCTkdaUStEdFBDOUFya0N4NStJVVBmcWQyczJab2hVZWxnVnNhd0x6enFVMnZjVEpac0tFVElOakdVUml1RmRjM0FuS0l3ek5adlYvN2RLSlFSSUJRb25seXVYVFNVZmh6WmxvMVZkZWtzWGZ6Q0JTQ3ZNUjJuV0NoZDl3bHRyTU4ySS9pc2prTzBmZ1E5cUFxS2R4L0ZpM29vWUl6eW51bmlWdkIzZi9kM0xGMjZkS0tITWU2ZWVPSUordnY3ci9ybjFkWFYzSFBQUFR6NDRJUGNjODg5V05iWTNpNG9CVDRYWnFqSGN3YTN1SXBoMldiSk4wUktLWlJwTS9LRkQ0V3lBZ1NHcnZlNjRGTFErcnBEdFZyN3VLa3VEcS85SVU5Kzg1ZWNhWGlNVDMvbS9kdzdxMmFFbTFZVWQxb2NPTG1kOWUweDdyaHpGaFhSYXp6eFdWMTU1VWNwaXpkK2JkckRkNVAwWlR5Q3VUUjVwNXV1UWpXdFFSdHJ0SGUyOC9JTXRxL25aOCtzWmZmbW5ld0svSUR2ZFMvZ3ZuZTlneFV6RTRSTCtjVnFEeS9mVS9JWU5ScTM0S0Yxc2RNakVEQkdLUk0wK1VuaE1Pb21ZUkJNYTN3L1Q2cjdETzNiWG1KTmR4MlAxVWNKWEx3VXA0dkxlM1pWRFltT1hldzhkQzlOTVllR01oTTdNbzNtcWw5eGRIODd4NnhUbkZqemEvYkhGN01pc0o2dHVSaU9hYUNValZQQzYvQmRDZ01EcEt0cnFBNWJiMjV3TTF4UWJXNTlpZU93c0NPMU5NUmZvUDNRTVRxVXo2SG5uNldqWmpHTkp6ckk2U1FEcVF4VmtURG1VTWlOZEMvbk83czQ1K1RCY3pFVDA2OHhqa1lDMTl6NjdScS9uUkgxdHBaNEhMa0pRckdxUzJmcHZCekpqcTI4dExtSCtydFhzcmlwaktCMVBUZjQ0eEcySy8yejV0MXlBdVhTZ3lwR1Z5Z1VJaFFhOVdXNm0xSjlmVDMzM25zdnExZXZac21TSmVON0k2VEJ1ekJESFRlSC9mZDlVMUlLd3dnUmpVYXdESVdmeTVPL3pnZDVhdTNqcG50bzMvQVVUMzc5YVk1V1BNUW5QdmNoSHBoWFI4d1p5VE4yTHJRNm5XZnZ5ei9qdWZRanpMMnRqWXJyR05PbGZMVFhUN0t2bmIzUHYwN3R2UjRkWmpQM093Rkd1cHY1c0V5SHlQUzdlT0pqQzNqNC9SOGpwNEtFbkFDUnNqakJFbzhqclYwS3VaT2N0a29ibzlZZXVYd09IekFDVWFJUkcrTldQR2F2UUFxSE1URDVnbUFldVlGMlh2bnVOL2pwcSt2WjBWK1A4ZlEwNmh2ZXc3SzZlUEVmaU02VDd0bkZDejliVC92cHZSejZoa2Y3b2QvZ0N4KzVsNGJFYk81OXBJMnZQZk0xL3VZNWgvSTVxM2pubzRzdzFyeEtPQjdEdGl5VXNnaVY4anJ0Z20rUmFLNGpIckRmMkk2MGxLQmFWVW5qc0FtVnorYnVsUW0rL0wwdnN5L29VTFBrRVo1WU5aMk9iL2V3NTVkUDh2WHNiL0g3SDdpYmhwaERkTm9jRnFxdjh0MS9QTTZ2d2dFaWN4L2xNKzlheU9vUHJlUWJWeHhIRTlIb3RiZCt1OHB2WnNTOXJTVUZ1cjd3YWU2dnVYU1dUbnNGa3NjMjhiTnYvSUo0dXBIbUR5eWlMamJTZityakZMWWIwV2Y5RlBjbXRQU2dDakdLbXBxYXVPKysrMWk5ZWpVTEZpeVl3Skg0Yjg1UVozUEZwOFZyZGNzVis4cHdpTVhpV0VxUlNhZkpGSVlta1VaQWF4OHYwOGZ4elQvbHlYLzhkM1pheS9uSXgzK0RsYk1xQ2VKU3lMdkR2VUV4U3V4N3VLNUhQdDFEeDRZZjg1MGZiY1Y0Ny9zSldGZktaNHlVVGJSbUdaLzg4NzhuNStmcDN2ME4rdXBuVXhNT2NsMGJFMTZEVWdaV01FWmxNRGI4aTY5RWEveENtdjdqKytpc2F5dGhqRVB0dStrMExnb3JIaWNXTkxuNjg4SnZMVkk0akxySkdBUXpDY1Ntcy9MRC81SEY3LzV0Q3Rva0VJeFJYaGw1OHgrSHNnbFYzYzU3LzZDVmh6K2ZRMXNCbkhBWlZkRWd0aEZnNGVPZjU0dTNkOVB2MnBSVlZoRlZYYXp0NnlkV1U5emZXaW1GRmE0YS9uV0JHUFgzZlpvL3VUdEFSVm5vemZhc0VvSnFsaXJoL1pYQ2p0YXo5SDEveEovZWNacEJxNHlhdWxxcTRoWkwvOHZYV0pVM3NNTVZWRWNkbEZMRUd1N2hFMzljendObmsvaVJTbXJxNjZtdmlHQmNkUndPaG1GY1krdTNxeDhYSSt0dExUWFFWWWFSVEYweVM2ZU1JTEhaZDNIWG5KYzRZbEY4S3VtSWpHZllibVNmVlhlZmt4NVVJVWJCUnovNlVSNTQ0QUhhMnRvbWVpaERMcHFoZm5FVGk1dHFpVmRGR1lXOUZ5WVJoV0dZeEdKbFdFcmhKMU9rWFI5L0JOc3FhYTN4Yy8yYzNQNE1UMzdwbi9qWjRSajN2TGNKcS9NQW05Y2NMcTBkVTJ0OEwwZXF2NGZPczZjNWNYUVBHOWR0NVZodVBwK3VMeVBnak1MRWtGSVlkb2hFVlRtZEhkdlorZncrWnE3NkFGWGxrVW4xRE00TG02UjBkdXhsdzdON2FGbjF2cExHcUxWSEpwWEVRMk9YeFlnN3hqQVBkTDExU09FdzZpWmhFRXdwREN0RWVVMGo1VmQ5allGcHg2aHNpRkY1OGY4L05DdnV4S3BwakZaU3J4VUtsNEZUWjJrL2FkSndXemtoeHh4cXVUR0hmWjB5REp4WUZmVlhIT1kxZ21wb05NTy8vNFVIbDRVUzliVEZxL0dWZ1dVVWV3OURkVFBlOHZsTk8wcFZ5d0xLbTF5ME1yR3NZdkdoN0dzRjV1QmFXNzlkNVFzZVlXOXJhY2NSMm1XZzc3SlpPc01IZk16RU1wYk5xeVljSE5sRllMekRkaVYvVmo5SFQwRjZVSVVZRFovNXpHY21lZ2lYZVhPR091L0VTU1JDdCtTekdnM0RvaXdlSTZBVWZqNU42c0x6WlVxWkg5UWFYVWh5ZHZkei9QUGZmb2wvZTJFWFp6SVc1LzVoRDcrMHpkSnZ5TFV1RmlDK2krdTZGSElaTW5tTHNvVnZwM2xhRkdlVWxnUzBtNlYzNzNOOCsxcy81bEQ1ZS9uVWc2MVVSeWZYdlB4MWpmRkM0WlZPNFFLQldKejRTTDcvbTV3VURoTms0b0pnSTZPMWo1Y2VvRGNIdGwwTVBubnBIZzV2ZW8xdGhVVzhwN1dDU0tDNEsxTXByeXZwQnZzS1FUWHRqK3o5MVZCWWU5aHo4VlZDWHFVRjVxNjA5ZHZWZjg1bzliYStaUXlYemRMRnlnd0szWDNFbDcrRDVXMVZoRWR3RVppd3NGMUpZNU1lVkNGdVdVcGhPaEdxcDBVbWVpUmp5bEEya1ZoWmNVdFJOMGt5NmVMNXBhNDRGTWowN3VlRjczMlhaN2VmSlIrSWszQUFQTnlDZDEzalVZYUZFNG9SS0k4emJjRWMyc3FEeFowV1I0SENKSlJvNDRHUGY1SDNOelRRVUJVYnRmY2VMZGMzUmgvdEpoa2N6T05yazJCWm5MaHRqUEl6bENZdktSd215azBTQk5PRk5GM2JudWFyTDV3bFVsTkhYYmxKNnN4QnR1N29vdVd4VDdPMHNZeWdvZEQ1MGw0MzF1TVlEOE51L1hhVnUrdlI2RzE5cTdmTzB0bW1vbnpPZmF5ZUZTQWNHdjRKMVJkL3Jra2J0cE1lVkNIRVRVK0JhUkdvcXFJbWFIQTAwME52ZHc3UEJRS2wvSDBUTzlyQXN2ZjhMbi82UUlaUmZTeU5ZUk91bmNXQ3F2RG8zUmhhRHFGcDgxZ3l6Y0sySnVtdWR0Y3pSdTBYdHdydkthQnhxSzZxSW14ZjZhRjB0eVlwSENiTXpSRUVVM2FJOG9VUDhIaCtPd2M2enRIWGIxUFdmRGNmZkdBMmM5dWFxSTdheFRHWCtycXhIc2Q0dUs2dDMyNjh0L1dLcmpKTFo0VGliOWw3L0ZvbWM5aE9lbENGRUxjS1pScUVhcXVwRFJ1b2dXNjZ1d2R4UFI5TktTMmxCbmFvanRsM1ZORTJGcyt5TkV5Y1Vid0JWa3BoMm9HU3VyQW15dldNVVdzUE45MU5WMmNPQ0ZKWFUwdllzbVRGUVl5MW15TUlwZ3lUUUhrVGkrK3BadmJ0ZVZ4Zllkb09nV0FRNStMcXZOVFhqZlU0eHNOMWJ2MTJRNzJ0WTJpeWgrMmtCMVVJY2F0UWhvVVRiNkNoTm9oeE5rdG5WeWNaMTBWVHd1U0tLbTZ5NFFUazFtMUMrUjc1bmk2NkJ6MndxNmh2cUNSZ1QrYnlhSFRKMFRkaGJwWWcyTkNKS2hURnVlWlc1NlcrYnF6SE1mYXVkK3UzRyt0dEhTTTNRZGhPZWxDRkVMY01aV0dGcDlFMFBZYTl1NVBPenFIQ1lZSXZCYUpVR3UxNTVEbzc2Y3dwakVnenpVMVJISHQwdHlpZnpLUndtQ2hUSkFnbUxyalIzdGF4Y2hPRTdhUUhWUWh4eXpDd2doVk1uOUZFMERoUDc3bHpkR1ZkUEs2OCtLeDlEemVicEM5blV4WVBZWS95TTNSZ3FCMDBPOGhBd1NJV0NXS053Yys0bGZoZW52NXpaem52Z3RVMGcrbTFJWndwZERjOWhUNnFFQlByeG5wYng4cmtEOXRKRDZvUTRwYWhGSllUWlVickxHcWNiUncvZVlLVHlUd0ZYK05jSVlTbGMwbE92ZllOL256YkxIN3YwNnVZVXgyOWNvR2hOZHJOa2twbHlPc0EwWGdJeHpBQUh6ZWJJcFhPVXNBbUZJa1NEcGdZU2cxdG1WM0F6V1U0ditWSGZITi9NeDk1M3dxYVlqYUdhV01ha3k5M09lRzB4aTJrT1hIeUJDbGZVZG5XeHN4NEVHY0tmVkZTT0FneFRtNm90M1hNM0Z4aHU1Sk44UjVVSWNSa3BUQ3NBT1d6NWpDNzNPWjQ1M0dPbjAyVGI5TkVyclI3ZytrUXJaL0h5a0lERlFINzZ0Y0tQOC9nNlUzODdIcy9aOTNnSW43cnMrOWs2YlF5ckVLR3p1Mi80SHMvZlpIOWFoR1BmZUEzZVdSQkZXRmI0MlVINlQ5L2xsNmprbWhsQzdmTnFpVm1lUFNjT0VrNldrdGRSWnlRUERqek1oNXVycFBqeDg3Z3FpaXo1czZtTXVSTXFmeWNUTUFKTVY0dTdtMDFDNWYydGs3WW1Jb1B6SE1DUVlMQk1malBzVEZVS2MvdkdFM1NneXFFbU1Rc2gxRERRaGJQaldFVk9qaHl1SWRzM24vTGMzMjA5dkhjQWxRdll0WHlOaXJDeGNKQmE0M3Z1ZVJ6R1RLWkRKbHNIZytMVUVVYlMyWW96cTk3bnFkZk9VTFhZQUhzSUluV083bW51WXpxaGZld3FLbU1vQVZlZG9DVE85Znc0dTVldE9saFZjL2o3aVV6U0VRY0lzRXNSOWV0WmVmeEh0TGVXOGMxbFduZkpkOS9sTU5IMC9qQk5oWXVuRVlzZUkyQzdoWWtoWU1RNCtiaTNsWjlTVytyR0YyWDlLQTJUTDBlVkNIRTVLV3dDRWFuYzl1eXVjU3RRWTRjUGtKL05vOS8yUjI2bjA5emR1T1BlZklmdnN4VFc3cEk1VFhhelpIdTYrUjB4MzUyckYvRHl5Kyt4SnFOK3ptYmR0Rm1rRmpBcG5iRmJlUzNyR0hIaVI3U3ZzSUlSRkFFcWFpdklCNnhNZndzQXljMjhNeExaMGcwVldPZFdNdFQzLzBPdjk3ZFM5cXpDVmRNbzYyNmkxZCsvanBIdWxLNEV6cTdOWmxvdEpzbjJYR0lJOTArNGRhbExHbExFTGJIZTNKc1lrbmhJTVI0dWFTMzFTQjNVVy9yZU5LK1J5SGRSMmR2aXZ3WXppWnA3ZU5tQnVnWlNGTVl6MWtyNlVFVlFreG1TbUdGeXBsOTF3b1dsQ3ZPNzkvTDBmNE1oY3R1MEpYbEVLMmZTVXQ2UGV0UDlKSE01Umc0dVltZmZ1MHYrUC8rejlmNThVdWIyYlh2SUlkUG5DZnB1dmkrcHBDeHFKaDlGdy9PSDJUOW1qMmM3czNnZWk0RGc0cG8zTUkwd2MzMGNtVHRMOWtibUVGemJUVlZ0ZE5wS1J4bTk5a1VhUmVNUUpUeXBoWkNCMzdCbWdPZEpQTmFWaDBBTkxqNUZDZjI3dU40SWNMczVTdVlYeG1aZEUvREhtdFNPQWd4Ymk3dGJlVkNiK3VvSnBLSGR5RnM5eWRmZlpIRFBXbjhhNzFXNitKVHN2dDY2TzVOa2ZPS1Q3dlcycWVRU2RMWDNVbG5keCtEV1JmL3dwYXNicDZDNitQbkJqbTMrWWY4L1hmWDB0NlZwT0RwY1dyTGtoNVVJY1JrcGxCV2lQSzI1ZHl6cUFMdnhGNzJuQmdnNjE1Nmc2NE1pMENpanJCbkU0OHFDcW5UYlB6QmQ5am8zTVZ2ZnVaemZPcmpIK2FESC9nTjN2VzJwVFJGQWlqUEpUbW9pTmRXTS91Kys1bCs3alZlUDNDVzNteUJnUlJFb3lhbTRaRWRQTVcyZFhzSVZGVVJEUVZ4NHRXRWxFVTRZbUFZRkxjK0QxZFRFejdBNXQwblNHYUdlUURvRktGeHlhZE9zMmYzRVRLUk9TeS9aeDVWa2FsM2JaSENRWWp4VkdKdjY1aTZFTFpiMkh6dHNCMjhFYmo3NlZmL2pELzk2NmZZZm1xQWd0Ym9mREZ3OTgyLy9DSmYvRC8veXZQN2VzamtmYnhza3Q1VEhSenZ6RkRRRnFHYUZoYk5yTUk3ZDV5VFhmMWtYSC9NaXdmcFFSVkNUSFpLV1FUTFpuTDNQYmRSN1IxbHg3Ymo5S2N2emJ3cEJiNkd2bTVGWllXbU1MaVBsNTgvamNxYzQ5akJYV3pidklrTkd6ZXhaWGM3WGRrOHJ1OHhNQWpSOGhDSmh2bmN2N0tHSTYrdTUrRFpjL1I0RGpITHdNVER5M1Z5N2pRRUFqYVdhZUFEZzBtRHNvU05hUm1nRklZWklCSUpjUHBNSittOEt5c09hUER5REo3YXp2WURhZUlMbHJOaVRnV1JHM2k0NmMxS0NnY2h4bEdwdmExajVXcGh1K0tmM1VqZ0xvN3REWVh0OXZTQkRXZ1BWVEdQRmN0bVVsZnVqVlBZVG5wUWhSQTNBUVZXcUl5Wjl6ek15aGJGa2UxYjZlaTlMRStnZlR3M1MzZTNRWG5jeEZRdTJXU2F3YjVldXJ1S0Q0L3I3T3lpdTNlUW5LL3h0RWN5QlpHSWpSMHVvMzd4QTZ3STdlQ2x6WHM0bGc0U05RM01vYWRQMjQ2UDFzWC9QTStsYjFBUmk1dVlGMjgrcHhRYThFRUtCdzFlTnNtcDdkdlluNm5uN2xYM003Y2lPaVZiWUtWd0VHSThsZGpiT2xiZUdyWURwVFgralFidWdoNkRKemZ5ekV0bnFHaHBwaWFzR2RqN0FqLzR6bmQ0YnU4Z3hNWXBiQ2M5cUVLSW00SkNtVUhpelhmejZNTkxDSGRzWmNPaEhnWXZ6aE5vRHkvZlExZWhtb3BnaEZoaUxpdmZWaytvY1Q1M3JYeVkxWTgvd1JOUFBNWWo5eTJpTVdTU1QvVnlQcG1EZkFaUEd3VExtMWkyYWluK2xwZlkxUWRCMDhKVUpsYTRqbW5UTmNtQkRLN3I0YnRKK2pJZVpqYUg1dysxbkhvNVVpbE5TMU1kVVVlZWdhTzFTNmEvblUyYjlxUG5Qc0RxbGEwa0lsUHpvYUpUL1ZnUVlweVYxdHM2WmovOThyQmRRYVA5R3czY21majV2amZEZGxWbGhKMEE0YXJtTndKM1dTTXlMbUU3NlVFVlF0dzBsTUtPVkxQZ2JZK3dzdTRNMnpmczVsd3lpejgwc2FLMVN5RjNrdE5XTTQyQk1HWGx6ZHoza2Q5a2J1ZExmUGZiMytFSFAvMFZ6Ny93TW1zMjdlZEV6M2tPdlA0c0cvWWRaTXR6R3puU204RTFJMVMwM012cUZmVlFWVXZVTGhZT2dYQURpNWV2d084K1IzODJnK3Yyayt4clordUxtemplbDZiZ0ZjajJuK1JVK2pidVdUcUQ4ckE5d1YvVVJOUG9RcHJ1QSt2WmREVE9uUTgveEpLR09JRXBlbUdSRFFxRkdHY1g5N1orZit1MlltL3Iwa2JpdGpQbXN4ZVhodTBzVE1Nbk4zQnFLSEQzSUwvNW1ZVk1TNFJ3VEJQVGlWQWVDYUF5ZzhYQTNmUnFaays3bi9QZmY0blhEOHpnNFpsbU1YQVgwYmlab2JEZGZaOGtFblF3VElWOWNlRE9lak5zOTZ2ZEozakhiZE5JQkp4Ui9uVFNneXFFdUprVVZ4M0ttcGV6ZXZVRzl2OXFIWnM2YnFleHZJR1lCWDRoVGYveGZYVFd0VkVURHVMWVlTcG5QY2dIZjJjdUswOGM1OFRKczNTblBBeWxjSUlKRnI3OWsvejM1UjlDaFdLVUowTFlTcUZpRGR6NTN2L0UzejBXb0xveWpLRVVoT0pNdi9lZFBIQitGOGM2VTlTMUxPRVRmL2IzRkFKeHlzdUQ2SFEzNXc2MVk5NzlCQ3RiSzRsTThWWlByVDJ5eVZOc1hidVYvamx2NHlNcjI2aU0yRk4yUWtvS0J5SEcyOFc5cmM5czUrWHRXK25vWFV4OTNCN3pmc2xMd25hVkpwYmxrdTRhQ3R3OWVJNWpCeldkcGdKbEVpaWZ6bTEzejZmNkxZRzdQZnpMcSt0cERyZlI0em5VV3FBdkR0c1pxdmh6dURSdzk5YXduVE82RnlQcFFSVkMzR3lVd283V01PK2g5L0QyZzAreWVkMGVsczlJRUl5NWRIZnNaY096ZTJoWjlUNnF5aVBGaDJuYVlSTDFMY1NyR3BnNVA0L3JBNFpOS0J6RU5tS1VKUzUvZjR0Z1dRMU5aUmYvZnc2eG1nVTg5S2pQOXFNZG5LMWFTbHRETTQ0SmZpRkgxNmtqZFBoemVPaWgyMmdzRDNLbEIxcFBHVnFqQ3lsNkRxeGovZEZxSHZ6d295eHVLSnV5cXcwZ2hZTVFFK0RTM3RhTlA5ektoa1B2WWxGOUdZbmdHTS9zWEJLMnM3Rk0wRjdob3NDZEltVW9VQlloWFhuMXdOM09mK2FselRsSUIyazFUYXlMdzNabzBPcXl3TjNRcHhyRHNOMmxQYWdQVGVrZVZDSEV6VUtobEVPc2RnRVBQM0UvSGQ5YngvcTl6YWpBYm43ODd6L2hVUGw3K2RTRHJWUkh6YUZyZzBJcGhlV0VzSnpRZGY1SWhXRkhxV3k1amJ1ckJzZ3E4ODIrZGNNZ1VOWEdYZlZob3JFd2pqSFZWeHRjMGozdGJGaXpIWFhYdTNoNDZUUVNJWE5LWDFla2NCQmlJbHpjMi9yYVB4VjdXNWZXVXhZSVlZN2xHZW1pc0YxcjBNWXlIZXlod04wck5mTzVhK1ZDR3NxRG1JYUI2VVJJaEV5eTU0dUJPM3NvY0JjYkN0eXQvY292Mk9NdTRYSExJUmdvaHUxT0RHUndYWTFHdnhHNEMyWnplTDZIZHlGczF6WVdZYnZMZWxBL01yVjdVSVVRTnhHbE1BSng2aFk5ek9NbnZzUFAxKzlneGowTnJQaXRML0wreGdZYXFtS2p2OEdEVWhoV21GaDVrTEJXbUVNblpHWFlSQ3NxVVlhQlVsTzlhTkM0bVQ2T2Ixdkw5c0l5SG4xb0tjMkpNYjVHM3dRa0hDM0VoTGk0dDNVSjN1NTFiT3JvSVRYR0llbEx3blpPZ0lBeUNKYmRhT0F1UUNoeWNkZ3VoNjk5dFBkbTRPNVlUeitEZldNWHRydThCM1gxRk85QkZVTGNYSlF5Y09KMUxIandjZTR0TzhhT3ppQk5NMXVZWGhNbmFJMVJUa3NwbEdGaW1jVWk0Y0pxaG1tYXhiYW9zZmlaTncwTlhwYUJrOXRZdXd0dWYzUVZTNXNUaE15cC9yM0lpb01RRStjS3ZhMHJXaXFKVkFiSFprWkQ2N2VFN1d5bE1Nd2JEZHhGc0kzQW0yRzc4MzAwbE5jUnJWbkdKLy84NzhuYk1TSjJqdE9IeHloc0p6Mm9Rb2libmtJcG0yaE5HM2UvL1FIeW0vcEl1eTRlUWN6aC83SVlBMTRoVC8vcEFTcFhQTXlLZVEyVUJZd3AzYUowZ1JRT1FreVlLL1MySHB4RDFlMU5sRHVqMjBPcHRZK1hTOUw1bHJCZGNSekdqUWJ1dEhGUjJLNmQwMVhsdE5XRXFaN1dYQXpiSGQ3UHNURUsyMGtQcWhEaWxxQVVoaGtpMGJ5RWh5b0wySkVRbHB6SEpvd1ppTkI0NXlOVW1XRWlBYXU0STVXUXdrR0lDWFY1Yit1NmJjeHZTckN3SVk0emlrdWkyczNTdS9jNXZ2MnRIMThoYkFjM0hMaWJvTENkOUtBS0lXNHBTbUZZUVdKbHdZa2V5UlNuaXR1WFI4c0lUUFJRSmhrcEhJU1lZQmYzdHZiKzdGbldiV3Vodm53K2RkSFJlNjZEd2lTVWFPT0JqMytSOXpmY0ttRTc2VUVWUWdnaHhwTVVEa0pNdUl0Nld4KzVuL3ltOC9SbDI2aUtPRGlqZFFkc09ZU216V1BKTkF2Yk1zWnV5VlVwbERJdk9iRW9CYVk1TmwyNjBvTXFoQkJDakI4cEhJU1lETWE0dDFVcGhXa0hicm1RbmZTZ0NpR0VFT05IQ2djaEpndnBiUjBoNlVFVlFnZ2h4cE04eDBFSUlZUVFRZ2d4TENrY2hCQkNDQ0dFRU1PU3drSDgvK3pkZDVCZTFaM24vL2U1NmNtaGM1YlVpcTJFSWtJQ1NTQ1NRQVpNc2cyMkIydzhIbXpHTXc2N083V3pzN1ZidXp0VE5jSGw5WSsxWnh3d0R0akcyQVlETmprTGtJUnlRRG0wY3F0emZQSzk5L3orYUdFREN0MG9kYmYxZlZWUkpaNis2dnZ0cVBPNTUzdk9FVUlJSVlRUVlrQVNISVFRUWdnaGhCQURrdUFneEZtYU0yY09jK2JNR2VveWhCQkNDQ0hPS3drT1FnZ2hoQkJDaUFGSmNCQkNDQ0dFRUVJTVNJS0RFRUlJSWNRSU1YLytmT2JNbVVNcWxScnFVc1JGU0lLREVFSUlJWVFRWWtBU0hJUVFRZ2doaEJBRGt1QWdoQkJDQ0NHRUdKQUVCeUdFRUVJSUljU0FKRGdJSVlRUVFnZ2hCaVRCUVFnaGhCQkNDREVnQ1E1Q0NDR0VFRUtJQVVsd0VFSUlJWVFRUWd4SWdvTVFRZ2doaEJCaVFCSWNoQkJDQ0NHRUVBT1M0Q0NFRUVJSUlZUVlrQVFISVlRUVFnZ2h4SUFrT0FnaGhCQkNDQ0VHSk1GQkNDR0VFRUlJTVNBSkRrSUlJWVFRUW9nQlNYQVFRZ2doaEJCQ0RFaUNneEJDQ0NHRUVHSkFFaHlFRUVJSUlZUVFBNUxnSUlRUVFnZ2hoQmlRQkFjaGhCQkNDQ0hFZ0NRNENDR0VFRUlJSVFZa3dVRUlJWVFRUWdneElBa09RZ2doaEJCQ2lBRkpjQkJDQ0NHRUVFSU1TSUtERUVJSUlZUVFZa0FTSElRUVFnZ2hoQkFEa3VBZ2hCQkNDQ0dFR0pBRUJ5R0VFRUlJSWNTQUpEZ0lJWVFRUWdnaEJpVEJRUWdoaEJCQ0NERWdDUTVDQ0NHRUVFS0lBVWx3RUVJSUlZUVFRZ3hJZ29NUVFnZ2hoQkJpUUJJY2hCQkNDQ0dFRUFPeWhyb0FJVWFhcDU5K21uLzZwMzg2NGZYTExydnNqMysrLy83N3VlKysreTVrV1VJSUlZUVE1NVVFQnlFK29nVUxGdUM2N2dtdnYvKzFwVXVYWHNpU2hCQkNDQ0hPTzJsVkV1SWpLaXNyWStiTW1hZDgrNFFKRTZpcHFibUFGUWtoaEJCQ25IOFNISVE0QTZlYlVWaThlUEVGckVRSUlZUVE0c0tRNENERUdiamlpaXRPK2JZYi9wYjJuUUFBSUFCSlJFRlVicmpoQWxZaWhCQkNDSEZoU0hBUTRnelUxTlRRME5Cd3d1dWpSNDltN05peFExQ1JFRUlJSWNUNUpjRkJpRE4wNDQwM252RGF3b1VMaDZBU0lZUVFRb2p6VDRLREVHZm9aQ0hoWkdGQ0NDR0VFT0xQZ1FRSEljN1FtREZqR0RObXpCLy92NnFxaXNtVEp3OWRRVUlJSVlRUTU1RUVCeUhPd3JKbHkvNzQ1OU10bUJaQ0NDR0VHT2trT0FoeEZoWXRXdlRIUDh0dVNrSUlJWVQ0Y3lZblJ3dHhGaVpNbUVCdGJTMjVYTzYwaDhJSklZUVFRb3gwRWh5RU9BdEtLYTY3N2pyYTI5dFJTZzExT1VJSUlZUVE1NDBFQnlITzBwVlhYa2xmWDk5UWx5R0VFRUlJY1Y1SmNCRGlMRTJkT2hXdDlWQ1hJWVFRUWdoeFhrbHdFT0lzR1lic01TQ0VFRUtJUDM4eTRoRkNDQ0dFR0FFS2hRS3U2dzUxR2VJaUpzRkJDQ0dFRUdJRXVQTEtLNlUxVmd3cENRNUNDQ0dFRUNOQUxwY0Q0Si8vK1orSlJDSkRYSTI0R0Vsd0VPTFBnZGI0WHA1TUtrUGU5Um4rRDZRMFd2dTQyVFRwbklzLy9Bc1dRb2hoWThHQ0JVTmRncmhJU1hBUVlxVFRHdC9OMEhsb015Ly8valcydHFmSWo0Qnh1SmZ0NWRBN3ovUHN5bDBjNjg3aCtab1JVTFlRUWdoeDBaTGdJTVJJcGpXK202WmozeXArOTRQdjhNankzYlQxdWlOZ3hnSFFCYnFiTi9HSEgvd0hQMzlwQzBlNnMvZ1NIb1FRUW9oaFM0S0RFQ09WMW1ndlEyZmpTbjc3dmYvZ1Y1c0RYSHJqTlV5dmpPS01nSjlzTXhpamZzR05YRE8yZzFkKyt1Lzg5TVV0SE8zSlM5dVNFRUlJTVV5TmdPR0ZFT0pFR3EwTDlMVnM1NlZISHVMUjFUbW0zWEkzdDE4K2pyS3doYUdHdXI2QktKUnlpRlZPWStsZG4rTHFzc004LzVNZjgrVHEvWFJrUEh6SkRrSUlJY1N3SThGQmlCRklhNTljOTJIV1BmVmpmdnJzSHFMejcrRHVHMlpTVnhURUdQNnBvWjlTR0ZhRWtuR1hjL3ZkTnpBeHZacGYvZWhSWHR2UlN0K0lXT0F0aEJCQ1hGd2tPQWd4MG1pTm4rM2l3SXBmODlEUFgrTmdZajYzM240bGt5cGoySVppaE1TR2ZrcGhCSXVvblhNem43aGhJdTY3ditQaG56M0x1MDI5NUxXc2R4QkNDQ0dHRXdrT1Fvd29HdTFuNlRteWhxZC8rUVNybXhOY2R1dWRYRDI1aXBodGpLelFjSnhTQnNGRUxaZmU4Z21XanRmc2ZmRlJmdjNxVGxyNkNqTHJJSVFRUWd3akVoeUVHRUcwOXNuM0htUGpzNC94eEtwbVZNTTEzSHpOWktyaURvWWFpYkVCUUtITUlNbFI4MWkyYkFGbHVUMjg4TmpqdkxXM25iUXJzdzVDQ0NIRWNDSEJRWWdSUTZQZE5PMDdYdVkzdjEzTy9sd3g4NjY3bHBuVlJRVE5FZGFpOUdGS1lZVkxtTEI0S1ZkTkNOQzk1UTg4OXRRN0hPcks0TW0wZ3hCQ0NERXNTSEFRWW9UUTJpZmZkNHgxTC95ZTEzYjNZTlV2NHJyRkV5bUwyWXpZeVlZL1VpZ2pRS3g2RHRkZE40dGkzY3E2WjUvaGpkMXRwQW95NnlDRUVFSU1CeEljaEJnUk5Ock4wTFgzTFo1L2FUT3R1U0RqTGx2SW5Kb0VvWkUrMi9BZXBiREN4VXljZnptelNrelMrNWZ6L0N0YmFPN055ZmFzUWdnaHhEQWd3VUdJa1VCcjNIUWJXMTk3bmpmMmRPR0c2NWt6ZHlwbGtjQUlPTE5oc1ByWE9zVEh6T0hTNmFYWStXYld2L2dpcXc1MmsvRmsxa0VJSVlRWWFoSWNoQmdCdEo4bjNiYUY1YSt2cHlubEV4bzlpemxUeTRnRVIrWk9TcWVpbEVrd05wclpjNmRTN1BoMDdsck82Kzhjb0N2dHlnNUxRZ2doeEJDVDRDREVzS2Z4Q3huYXRxNW0xWTQyTXRxaGROSVVKcFdFQ1B6NVREZjBVd296RUtXMllUTDFNUXUvN3pCclY2N2pVTGNza2haQ0NDR0dtalhVQlFnaEJxQjlDcGwyM2wzOURyczdNbWlyaW5FVHhsTVNjazdhcHVSN0xyMGRiYVJ5THY0NUswSmhtRUZpeFFraWpua2V0MzVWS01zaE5tWUM0OHREdkhXa2s2WU5xMWgzNkdhbVZFYUpqN1FEN29RUVFvZy9JeEljaEJqbXRDNlE3ZHpHdWpWNzZFejdXRVhWaksydkp1eFlKeDFFcDdzN2VPeC8veTJQTE45TWM5cERBOHB3Q01kamhCMXI4R3NpdEkvdmV4UnlXVEpaVGFEaUt2NzZtMy9QSnk2cEpHYWZ3dy93UTVSaDR5VHJHVHNtaHJPNWhWVFRCdFp1UE1LdDB5cUoyekpKS29RUVFnd1ZDUTVDREdzYTdlYnBPN0NEYmZ0N3lIb213VWdOTmJWUkhPZms2eHVDNFJDTGxpMWs3YnZyMmI2N2tZNnNRYkJzR3N0dXU0YzdGMDZrTW1ZUFlzYWd2ejJxdSswWSs3ZTl3MnN2dnNxbUkvczQxSnloNEdtd3ovQzV2OVpvM3lXWGMxRk9BTWMwVHJLVnJJa1ZMS082dG95QXZaZXVUQXZidCsyaU16T05xcGlOS1ZNT1FnZ2h4SkNRNENERU1PY1hNclRzM3NtZTdpeDVUR0pGWlpRVkJiQk84ZkRkREVRWWQ4VW4rT3V2NXlqODIzZDVhdTBodXJzYWVlZjFGY3lhTzQvTEYweW1JanFJc3grMGorZTU1SllzWWZIY0NmemcrMitRVCtYeHZBOWRwbjM4UW9iZW5oUjVINnhRbkhna2dIbVN0aUt0QzZUYmQ3SGk5UU1rTDF2RTlOb1l3UThuQVFXbUZhSzh2SXlRWmVHbk14emR1WlBHbmh6anl5S0VSdjZoRlVJSUljU0lKTUZoV05KbzN5ZWZTWkVwZUdnTlNsa0VJaEVDbG9HQnh2ZnpaRk1aOHA1R28xQldnRWdrZ0dWYytGMTJ0UGJ4OGhuU1dZMGREdmZYS0dPN2MwTnJDcmtlOXU3YVJVY21oMitHQ1pTVlVSYXlzRTR4Z0ZiS3dJNVYwSERsWi9pYlFvSENONy9QTXh1TzBMVHBlWDc4blRDUjhGZTVlOUVFeXFLRG1YbUFZQ2hFdzRLYnVhUHhFQ3ZRK0w2UDVuM2ZaMTZPbnNZMytNV1BuMk5UVXplSlJmZnp0VS9NcFRvUitORDNva2JuMDdSdWVKYWYvNnlaSzBmTlpGSjE5TVRnZ01JMGdwU1dsQk8yTEhBTHBCcDNzYnNwelpXaml3azVILzNUS0lRUVFvaXpKOEZobUhKejNleDg0M0ZlMlhTSWxsNlRSTVVrRnQ2K2pEblZjVUtHUzY1N04yLzg3aVUySG1paDEweFFQdWtLYmxzMmw5cDRDUE5DRnFvMWZyNlBZNnYvd0svZjZtUEtIWGV3YUd3eEVldGlTQTRhN1d2Y1hKcXNkZ2dGN1pNK1pUKzdXN2dVTWszczM5OUNKdStoREFNbm1hUW9hSjYyWlVjcEF5ZGV3WlJyUHN0WDNUenVOMy9FODF1YU9MRG1TYjczYlllQTh6ZmN1V0FzSldGcndQQ2dsRUVnVnNXTVJkZVR6WVZ4UHZ3TlpnYUlqYjZjMisrcm9PN3hCM21oWU9EN0ovazhIQTlCKzdmdkpIZkoxVXl2aXhFNjZmZUpRcGttNFdRUlNjZkUwQm55dmZ2WmY3Q1gzQndmN1ppeVFGb0lJWVFZQXJMU2NKaFNab0NpNm5wR3gzdlllc0NsYkV3ZFZUR0gvbkdXZ1JWSVVqTm1ETW5VRGc2NDVZeXByU1IraXNXeTU1UFdIdG51UTZ4OGNUbWJONzNBOGkwdHBITCtSWE5ZbDVmcjV1RGJ2K0d4Ti9iU2tYYlArY2V0OGZDeXh6aDJMRTNCMVNqRElCQU9FekVHbnRWUnlpQVFyMkhhOVovamI3OTZEOWRNcVNEa2RyQjM1Vy81enJkL3dPL1hIYVF6NCtFUHVNMnBRamxoaXFjczVxb1pWY1NESDB3T1NobFl3VGpGNWFXRVRFMHNIc1UyVDR5dldydmtVMDNzT1pKazhYWHpxQytKbkhMV0JLVXdJMkZpbG9HSmo1dnY0Tml4ZG5JRjcrVFhDeUdFRU9LOGt4bUhZY3EwUTFUVVQ2Vmh6K3RZNWZWY01tTVNOZThQRHFGeXhreHRZTytiTmhXanBqT3pvVzRJZ29OR3UybTY5cTloUSs4bzVrL09zWEpQSTUzcDBaU0V3eWMrRWRjYXJYMEtoVHl1NjZHVmlXVlptS2JWLzZSZURlWTZ3SGZKRjQ3dkZtUTYyS2JHSytRcGVHQUZBdGlHQVdoOEwwOCtWOERUQnBiajROanYyMFowTUxWb2pkWWVoWHlCZ3VlRFlXSmJGcVpsWWdEYUs1RHA3ZURnbGpmWkVwbkVsWDFaWXBhUFpUdFloaHE0aHNId1BQTHRMYlIwNUhDOS9wYTFTRGlNUGFpV05JVXlESUtKV21iZStBVys1aFlvZk9zUlh0L1J5dTdsai9LZ0hjVDV1eSt5YkdZZHlhQngycnFVTWpBREVhS251a0QzYndQYjEyc1FpenVZSnZodWpuemVSUnNPQWNkQ2VYbXk3UWZvcnIyS3BRMFZKQUtuL2hpVU1yRENJY0tXZ2FFMEJUZE5jMHN6R2RkRjQ4aU1neEJDQ0RFRUpEZ01TLzBEVjhPeTBia3NkakpKTkJ6RU50OGJhQ2tVSnFabGtNdWF4SlBSUDdiSlhFaGErK1Q2V3RtMmFodUJtVGN3c3pUSXhtZjJjTGpuTWthWGhERGZOeERWMnNmUHArbHVQMHJqN2owY2F1NmhFQ2lpckx5U1VlTW5VbHNjeERIVndOY1ZXZWplZzJ6ZXVJZTJsS1pvd216R1JybzR0SGNQaHpyRFRGeDBLZU9TQVhTcWc2T05POW0rNnlEdGVZZlMraGxjT24wTUpWRWJoUjZ3RnR2UWVMayt1dHFPMExockw0ZmFVdWh3Q1JWVjlVeWNVa2V4QS9uVzNXeFlzNUYzTnUvbWFOVm0zbm03aTMxRjVZeWJOWlZSY1J2L05EVU1OanhvM3lQYjFrcEx1b0Nyd1ZBbTRWQUlZOUJmYTRVeVRFSkZvNWh6MHhmNWVpR1ArKzFIV2I2N2hlMnYvWXdIQXdHYy8veDVycDlXVFNKZ0RyeGcrcFI4ZkRkRmJ5cElJbTZoYzEwYzNyT1ZMYnVQa1krUDU5SjVreWwzUEZLdEJtTVh6cUttNkRTekRRQ0d3Z3lGQ0IzL252ZThQQzJ0cmFSY0YxOGphMmlFRUVLSUlTREJZUmpUWG9IZTNoVGhhSC9yeHdmSFNqNisyMHRmS2tnMGFtTmQ4RDBxTmRyTDBuMTRQZThjS0dmMjU4WlJHOGhSLy9oejdEbmF5K3k2SWdMTzhUNTNyZkh6dlJ6ZDlCS1AvKzR0bWtLanFLOU5vZzl1NGNVZkhXRDhsLzgzZjNuVkdFcUNESHpkNG1yc3ZpWjJyMS9GMjIrdkpYckRaeGg5K0cwMnA0cXBuM1Fwb3oyWGJOY3gxajM5TTM2MXZKVkVYUTFKM2N4enYzeVJ4di8wMy9uTUZiWEU2QnVnbHRFazZLYnhuV2Q1L05rTlpNckdNYnJFb1BQZE4zaDA5eWcrLzMrK3lKSlJZZktkaDltNWRRdGJkalhUeFE2MnZ0dEZTY2w0RXBQSFUrb2ZaZjBwYTZnakdSamsxOHYzOFhyNzZIRjlmRUFwaFdWWnFJODB3ajhlSG9ySE1PL1dML1AxUW9IQ2c3OWh4ZDRtTnIvd01OOE9CSEMrY1E5WE4xUVFjMDYyUGVxZ0NzVjMrK2hMaFFuYlBleGI5UXJQUGIrTlRNaWljOS9MSExYL25ydm1sbVBWVHVleTZoS2lwNWx0ZUs5bTA3WXdGZjNYK1I2NTNqNzZDaGRQRzV3UVFnZ3gzRWh3R0xZMHZsK2d0NmNIeS9KSmRYZlRRZnBQZ3kyZHA3ZTFpZGF1TU1tWWczR3E0S0Q3MjJVeTZTd0ZiekNETG9VeWJJS1JFSTU1bWo1NnJYRlQ3ZXg5WnkwOTQyOWdjblVwU1YzUCtMcDJWdXh0cHUrU0dwSk9mOHVROW5QMEhGek5VNzkraTl6c1c3am5paWxVeHFEM3dCc2Nmck9KVU1UQU1CamNkWlpOcEdJR1Y5MXMwclZ0TGUvdVhjNjI0cXY1OUtmbU1iRXFTY3pKYzJqNUUveHFoV0wrWFY5aXliUnl6TjdkUE52NnY5aCtzSVAwN0ZKMDYrbnZvWFNXam4xdjhzUVQ2ekVYM01yZEN5ZFQ3cVE1c3JLVjFRY2RRcWJDc0FKRXg4N2pobzliOU93OFNQYld6L0tKT1hVVUJRTUVBeTVIM2p4MURabTVOU1FEZzF4ZXBEVnVOa3ZXMC9pQWhZRnBuc25KelFwbFdJUkw2cGwveHdOOG8rRGkvcjhuV0gzZ0NCdWYrVUYvZVBqYnUxazBzWXlvZlFiaFFmdDRiaSs5ZVJ2NzZFcGUzRkpnK3UxL3lTVVZXVGIrNGx0c09wYkcxUTRWWStwUmx2MkIyYWlUVnF0QVdTYW02ZytmV211OFhJNk1wL0UxU0srU0VFSUljZUZKY0JpdU5IaCtuczYySSt3LzlDUVBONzFKTlBDK25XcTBTN2IzR052M2g3azliSE9TdGFqSHJ5dVE3ZHJNaTQrOXdZNzJOSVVCYjJ3UmpJOW40U2R1WUhaVm5PQkpCMmo5WWFEMzJHYmVYSk9uNXRZRU90TkxqK3VTTEl2UnVHMFBiVXVuVUJXM3NRQTMwOFcrVlMrek9UR2ZMeTZjellUYUJKYlhSemJkenJIT0tHT2ovVDN4ZzdyT01qQ05JTkdZU1Q2dmFPMk04L0c3NWpOalFqVngyeWZkc3BlMXI2d25NZjhCbHN5ZFFIVW9TMnRyQjEzWlVpckxRaGlGbmdIdVllUG5PdG56OXF2c3IxbkNseGJOWkZ4MURKVnA0MkJQTzkzSkdwSUJDMHNaV0U2WVdOUUF2NFNLMmtyS0s4cEpXaDZwbGkybnFTR01QZWpEMC9yWFllVHlPUXErN2c5OVNtR2VNUHMwV1AyaE1GbzJnWVdmZkFDM1VPRGYvdjFwMWg0OHlKb252OGUzZzJGaTMvZ1U4K3JpQkQ3aURKYldIbjZoaDQ1c2djS2FSb3FYM01zVnN5ZVFkSS9SR0hHd2JBT1VnWDNDbGt5bkxCVmxtbjhLR0ZyalpUUGtqcys4Q0NHRUVPTENrK0F3YlBuNGJwcDByb2dwODVjYzcwRi8zMkRPejlKOVpCVnRCL0lrSFpOVERpVVZvUG9YeVJxbWdUSGdsSU54ZlBaQ2NjcnBDYTF4TTEwMHJueVZsUWNiQ2YzNmUreDR4c2J3QzZUYURuQzBKOGJPOW11WldCN0ZNbHh5ZlVkNWQxMExkVXVtVTFjU3cxYmc1VEkwNzlqQkxzZGhTZERFVU43Z3JrT0I5dkVMbmZUbXVySHE1ekM3cHBpb2JZQ2ZKZE94azAyN1N4ajNzUVJlcW9sdEc5N2h0ZWRmcDNYcWJkdzFzd0xIYlR6OVBRTGdwby93N3VZVTlUYzFVRjBTd1ZJKzJWdzd1M2Z0eGdqUEoyZ2RYd3VnKzl2RmV2TlJhb0w5aTZxMW54K2doaXJpZzUxdG9IOXRpT3NPWnVlandUb2VIaW9hV1B6cHY2R1F6L0V2My8wOUc5dU9zbjNWbTZ6YmV4MlhWTVkrY25EQTkzRjcyK2x3VzBtcGE3aHBXaDJsVVF1MzB5V2RNWW1FTGN6amExaThiQjg5Qll0WUpJaGxucVpsNmZpMzRSKzVIdTQ1K3p3SUlZUVE0cU9TNERCcytmaUZYdEtaRXNaTW5zR2NTOGRROUw3Z29BdTlIR003VDVVVVNEaW4yOVBmSnBpWXlqVjMxYlBRRzl5Z1N4a09vVmdZNXhUalc2MExwTnAyc1dhTDR1b0gvaHZYVHEwazdpalFCZnBhdHZEVWZ6eE80NEV1MG1QTENBZGQ4dW1ETkI0dVlreGRrbERBQU8yUzZkM1B1dTFIc1JOVFNRWk1URnd5ZzdsT0hmL2M1SHBJdFVjWTA5QkFTU1RRMzFMbEZjZzBIMlJYMHdGYUgvc2VtNVdMU3RRemZjRm4rYXNGMHhsVlpwTStkUHA3SkJ3ZkwzT0VRODNGVEtxT0UzZ3ZrTFJ2Wi92ZUZMSEpjUUxIbi9ocjdlUGxldWxWRWFMVzhkcmMwOWN3dWp5S1RmL1pENmwwRHRmendiQUloS09FQXllMklDblZ2NVBUbjlZMGFIeDl0cy9jRmNwd2lKVlBZUDdIN3VTRzFlL1N0cXVJcSs2K20rdW1sUk54UHZwOGh2WjlDdTFkWkRvTFZFeWZUWFV5Z3ExOGNvVmV1bnNjSWxFTDB3U2Q3Nk41N1c5NWVQc29QbjNINVl3cENaLzgzQkVOMnRQbzl3VUZ3N2FPNzFZbGhCQkNpS0Vnd1dHNDB2M0JvVGNWb1RRWklSZ0tFSGhmaTR1dk02aHNsblEwU2N3K1hYRG9iM2R4OHpseWcxcFlxakJNZzhDcDl0M1VHaS9iUzlQbVZXeVB6dUt6c3lZeG9TYU9ZL1RQQkdSak1IUGlFenl4NXhEZDgwZFQ3SGdVMHQxMCtSR2l3ZjdGcm42dWw3YnRLOW1XaVJFS0ZWTmttUmg2Y05lWnFuK25JUytib3E4d2hobmppZ2c2eHZHQlBPaUNCL0VhcGw1eEU0dG1UYUNxT0VFOEVTY1dEbURxRkQwRDNrT2grL3JvSTBUWXNUQU04RElwbWpkdW9zMUlFRXdXLzJsM0s5L0RUZldSQ3NlSTJVYi9BSGlnR2xULzJRK0gxci9NYzIvdG9LVXZSMEVsbUhydDdkdzRkeFRKb1BXKzlRVUtwUlFCeDhGKzcyQTUzVDlJUDd2bjdocnR1NlE3RDdMNWpaZFoxMTdGVmZmZXoxYytlUVhqUzhObnNEdVhCdDhqMjlsRHExSERkWlBMQ0FkTmxNN2o1VHZvNkk1UW5najBMK0RYTnFIeXNjeHd5MGtHekZNZUpLTUJmSzkvUFFQMHo1bzVBUUttSVlmUENDR0VFRU5FZ3NNd3BmSHgzRDU2YzFGR2grMys4d3ZlOTFaOG4wSnZEN2xJTFJIbjFBTXdkSjdVc1RmNDBULzhCeTgwZHBBZTZHRzFDaENyV2NJWC84OEQzREN1aE1pSEhnZHJYU0RUMmNpYVZVY1l0ZUJqakM2T1lMODMwbFVLTzVoZzdNUjYrbDdaUTFQdkhPb1NEcVpsWTNrNWNnVVAzOHZTM2JTZHQ1WWZwYndteEM2cmlLamQzOHMrbU9zTU9QNng5NUd1SGtWdFVmODJyZ0FZQm5ZaVNVbW9nOHBKVTVnMHNZNkVZNkI4ajRMcm9nd0d2RWZNUG41V2cxY2dYL0R3Q3htNmpyekxtK3N6RkpVNG1DVXhiTU44NzVPQm04bVNEWVVJMlNhRzBtaWxzRTVUZzJGNnBOdTI4dHByaDZtNjZqYVdWanQwNzM2SngxNVl3YVN4SlZ4U25jRCt3TmREWVFRQ0JNM2ppNFR4OGJ5emFWM3FEdzJaamtaV1AvRXdQM3BxUCtWTDcrUCt1NjlpY21VTXh6eXprNjk5cjBCZlR6ZmVoSmxNS2c4VE5CWGFkM0V6cmJTNlNTWUdMVXlsOFYwWFZkekFaZVZ4NGlINzFPOVFhenpQdzlQOWF6dVVVcGpCNDU4SG1YUVFRZ2doaG9RRWgyRkg5N2Q5cExwb08zS01Way9qOXZXUXpwWVFEdlVmZ09iN0xxbnVWbzRlYTZXQVMyOVBpbXhKbUpCbG5yZ0xrcklKbHM1ZzJaZi9DM1BTaFVFc0xGVllnVkxxSzZNZmJGWFNHdC9QazJwdm9uSERhN3paWHNtTlZWRUMxdnR1cUVFWllKZVdVN1IvQzV0M1gwRmR0SlpZcUpwUnBTK3diMGNqQjZ3akhIcnpSWGJFTDJGQllCWHJjekVjMDBBcEd5ZFNPNGpyUUhzK2haNGUwbVhsbElVdC9saUM2UkFxRzh2RTJJdHNXTCtONldVMlZXRkZ2cStOSXowaEpqZFVZUTkwRHl1QUU2bWdPdjRLamJzUHNGLzU3SDc1ZWZhWFgwTE5vZjNrZEM4OXFReWxrVERtOFJrQjBwMjB0TGJSN09UQmN6R0xScCt5aG9hSkZSaStTZVdjeGN5Y01wYnlPSFQ3OVNTZTIwWm5yditzaGcrc25WWUdkaXhHd2pZeEFWOTc1UEw1TXd3T3V2OWNpSzVEclB2RGovbmg0MXNJWHY0WGZPSFQxekM5T2tIZ2RPc05CbmkvbmxlZ3E2ZVA2dEdqS0EzMno2eG96eVBiMXNJeHcwTDNwY2ltUXZUdGVvV24zdDVIYVBhbnVHVnVGWW5RcWQ2bHhzL2x5WHZIRjRVYkpvRm9sS2dsTXc1Q0NDSEVVSkhnTUF6NStWNk92dk1rRHozNklodjNwK242c2FMd0Z3OXcrOXdxRWtGTklYV1UxVS8vaUYrK3VJRURxVTUrckFwODlxL3ZZRjVWNHNSZGtKU0JIYXhrd3B3eXhnMXlzS21VZ1dGWkgrbzk5OGoxTlBMR293L3o5UEpWYk9xdXduaXFscXJxVzVsZEdTZWdBSjBuM2JHRlYzNi9pc2FqMjlqOXNFZmpvdHY0cTQ5UFpNRjE0L25STXovazJ5ODVKQ2N0NGVhbDB6SGVYRTQ0SGp2ZXcyOFJLcHJJRmRlTjU0ZW51dzc2KzFoOGk2SlJsY1FEOWgvRGtsSU9rZkxaTEx0cklRLzk4di94djk2cW9qeXF5V1FDakxyNk00d2FYMHZwZ1BjSUVncFA1TEtGUlh6M3NlK3lQZWhRUHZNNlByWmtOUHNmNldEcmN3L3hvK3hmOExlZnVJenFtRU8wZGhMVDFBOTQ5SHNIZVNFY0lOS3dsQy9jTW8wYjdsckl3eWVyWVZ3dDVWV1hzTGpFSkJpeU1ieGVzajF0cENQbEZEdjJDUzFueWpTd1Mwb29DWmhZQ25MYUo1dkw0YjIzeTlLZ0hkK2hxZnNvbTU3L0tULzg1VHIwN0x2NHdyMUxtVFdxaU9BWmg0Ymo3MTM3RkhTWThmVTF4QUw5WHlmdCs3aWRYYlFkV005dkhnTDMvbnRZbUJ4RmZlRkZYajZXNGxwWGt6aDF1WGpaUExuakg2ZHAycFNVbEJDeExKbHhFRUlJSVlhSUJJZGh5SENpVk0zN0pGK2J0SXd2NVRSV0lFQzBxSlNvMDcvTmpCMnVaTjRkWDJYaTB2dkphWXRBSUVwUmFaU1RyMmxWL1F0c0I3c041aW1aQkdLaldYajNWN25rNDEraW9FMEN3UmpKa3NpZm5wQXJtMURwSEc3NzJqaXV2VCtIdGdJNDRRUWx5UkFzdTUvL1BxZWRidGNtVVZKS1ZMWHhkbGMzc2ZJWWptbjJIMndXTG1YYVFOY0JCR0pVTGJxUC8zRlpnT0pFNkU5UG9KWENDcGZRY08zbithL1RsM0tzcFpPVWlsSlVWRXh4YVNsbGtRQ1dHdUFlbG8wVHJXTFdIZC9nZjg0OVNwK1ZvTHl5Z3RLNHhheS8reUZMOGdaMnVKaXlxSU5TaWxqMTVkejczNnE0OGxndmZxU0U4cW9xcW9vakdLZXFJUnJBTkEyaWRuL0xVS3JqSUp0WDdDRXgrdzZxRTJGT2FONHhUWnppWWtyai9lMXFXdnRrc2ptOGo3UkF1ajgwNUh1TzhlN0xqL0NEUjk0bU0rMU83di9jeDVnN3VxVC9kT2F6R293cm5GZ2xDKzc5SDh5MGl5bUtIUDg2T1RHcXI3eWY3MDdOb0t3ZzhkSWlBbW1Ya0xJSUh6Kzc0NVFWYTQzMzN2a1ZXbUdhQWNwS3l3aFlaN29WclJCQ0NDSE9sZ1NIWWFmL29LNUF2SlNhZU9sSnJ6RE1BTEhTR21JbmYvTjVLa3RoV0NHUzVUVWtUM21OZ1duSEtLbU9VZkxlYThkNzFJbVZVUk10b1VvckZDNDlSNDdSZU5pa2VrYVNrR1AyenlJb0UyZWc2d0JsbURpeFVxcE9XcWFCRXltaXFqNUJlWjJMcHcxTXl6cCtrSmhHTS9BOWxHRVFLcXBpZkx3TVh4bFlob0ZTaWxEbG1CTStkdE9PVWxvL2xXU2RpMVltbHRVZmdwUjlpaHFPVDVsbzdaUHRQc0xXNVMreDBackhqZlByS1k2YytEUmRZV0lGeXlnckMySlovUXZEYytrMEdVK2pCM2tRbXRhYVFtOHpPMTcvSlQvODZTdDBqdnM0WDd6djQxdzJ0b3lJTmZqUW9MVkdlM2x5cnNKeGJJejNGbXlqTUV5SGFFa1Y3MTlUMy85MUttZDA3TDFYZkRJWlJWK3ZRYUxJeHJST2x4eDgvSFNLUHMvRFIyRmJNVXBMU3dpK04rc2toQkJDaUF0T2dvTTRyN1QyOGRJOWRPYkF0aTBzQTd4MEIzdld2TVdHd25SdUhWZE1KTkMvSTlOZ3JodmNvTEYvbHNXeXpROThnMnYvSTl6aitHTHRBZWRwMUtsbWRFNWV3M3RyV0hJOXg5aTU2a1ZlYjZwbDBiSjVUQ3lQWUo5c055TmxZWVdycUtsTEVyQU5kTjRuMzkxTlY4N0YwMkFOOEFuUjJzZE50YkhuN2QveTBJK2ZvNm42UnU3N3dwMWNNYUg4STU0UXJkRmVscDdERzFuVkdHUHVwUk1vamdZKzJpQmVnK2U1ZFBVcFluSHoxSWNXdnJjV283dWJycnlQaDBVb1hFdHRUUXpIUHJQRjIwSUlJWVE0ZXhJY3hIbWxDMm5hTmp6RkQxNDVScVM4a3Nxa1NhcHBGK3MzdFZGLzQzM01xa2tRTkJRNlA3anJMa1F0NTVQV21ueHZFMXRlL2cyLzN4bGh6alhUcUl0Q3BxY1hIWWtRY2o1MGxvTlMyRTRSOWZWamlEcmJVVm1mUW1jWDNYa2ZiOEI3K2JqcERocmZlWUtIZnZRVSs0cXY0ZDR2M3NXVmt5dUpPZVpIQ3czYUo5L1R3cmJYZjg5TDZldG9tREdlNG8vODBmY2ZtTmVWOFFobWo2L1QwQ2ZmSmNuM0MzUjNkNU54UGJScEV5Z2ZTMzFkQkdmUXAyNExJWVFRNGx5VDRDRE9LMldIU0U2N2ttWDVqZXpjMzB4WHQwMWkxR1Y4NnNxSk5JeXZveXhxOXc4Y0IzdmRoYWpsZkhJemRPMTVnMS8vWWlVdHhSVmtVZ2RaYTlrRW8zVmNlc3ZIdVdKY0VaRVBicXVFYVVlb3FhK25NdVN3djZ0QW9hdUx6cXlMZDVwZUphMTl2RXdYQjljK3pVUGYreFdicmZsOCtwN2JXVGloaENBdWhieDcranExUmg5Lzh1KzZIdmwwQi92ZitSMi9mSHc5eG0xM0VqaWpsaUVmN1hYVDI5WEl0bGZYY0VsZEJmR1RyczNSK0Y2ZXpxNU84cDZIc3NQRTY4ZFNud2owbnhjaWhCQVhpVDE3OXZDUC8vaVBKN3orcFM5OUNjdnFIOExadHMzM3YvOTlqTk10SEJQaUhKSGdJTTRyWlpnRWtuVmNjbmtaRStma2NYMkZhVHNFZ2tFY3kvalQwL1hCWG5jaGFqbWZyQkRGazVmeDlmKzdDTjgyTVl6KzNZeVVZUk5PSkFpZDBIdWtNQ3lIUlAxNHhoYUYyTkNVcGREYlRITnpCcmRCYzdLVC83VFcrTGx1RG05OGhvY2UvRDYvM3hQajh0dnFzRnAzc3ZiTlBZUDdPTFhHOTNLa3VqdG9QWGFVUS91MnNucmxlZzdrcG5CZlZZS0FjeWE3TU5sRXkyZnp1WC81RG5rblRsRlI2T1N0VmxyanVTbWFtMXZJdUI2bUhXYlUrTEZVaEIzNWhTV0V1S2lVbHBheVpjdVdFMTdmdm4zN0gvOTgxMTEzU1dnUUY0ejhPeXpPTTRWU0ZrNG9pbk9xUGZzLzBuVVhvcGJ6UnlrRE8xeEU5Wmlpd2Y4bHl5RlVQWm5wRFVVOHM3ZURUUFlJUjQ3MGtpOW9kT0RFT1FmdFpqbjI3a3Y4NVA5N2tGKzhzb1dtakVYenYyL2xPZnNrNTN5Y2l0YjlBY1IzY1YyWFFpNURKbStSbUhZOW8ycWpaOVl5cEJTbUU2R3NOakxBdlYzY3pGR09IdWttWDFBNHlUcW1UcHRBTWhTUXJWaUZFQmVWWkRMSnhJa1QyYlZyMXltdnVlbW1teTVnUmVKaUp4RlZpR0dRcVh4QUFBQWdBRWxFUVZST1lSR0kxak56MWlTS1F4Wityb1BEaDQrUktyZ25QY3NoMDlmSEs3OStuT2MzSGlNZmlGT1VDR1BoNFJieTVQT0QvSzlRb09DNmVENG93OElKeFVpV1YxQTNkUkxqazhIejJqS2t0VWVoNXdpSEQ2Y28rQTdobWhuTW1sSktPSEIyWjAwSUljUkk5S1V2ZmVtVWJ6Tk5rL3I2K2d0WWpiall5WXlERU1PZFV0akJCT05tem1aQzhrMk9OR2M0ZlBBZzNiazh2ZzZjTUl0Z2g2TE12dlhML00vRm44VTlrd09tVDhXd0NWZE1ZR3BwK0R6KzR0Qm90MERxeUNFT2RlYndyRERWTTJZeHZTSks4Q1J0V1VJSThlZHUyclJwcDN6YkhYZmNRVEFZdklEVmlJdWRCQWNoaGoyRnNvTWtHMll6ZDFJUnExcGFhZHV6bThidUhKUEtvMWdmNnQreEEwRW16bG5BK0VHZUZQNlJHQ2FPZlg1UGIvWUtHWnAzNzZZeDVXSkU2NWcxZHdhVjBlREpsbk1JSWNTZnZlTGlZc2FPSGN1K2ZmdE9lTnVkZDk0NUJCV0ppNW0wS2dreEFpamxFQzZaeHNMRk15Z1BHMlFPN0dEN3dWNnlCWDFDdTVKU0NpY1FJQmdNbnZ2L0hCdERuY2V6RkxSUElkZkd6dTA3NmNvcjRtT3ZZUEc4MFNSRGN2Q2JFT0xpcEpUaUsxLzV5a2xmcjZtcEdZS0t4TVZNZ29NUUk0RlMyT0VTcGl4ZXdyeWFNS3B2QjVzMkg2QTM0M0krSmhhR2l2YnpaTnUyc1dsTEV6a2p3ZVRGUzVoWGx5QnN5Y0Z2UW9pTDE2eFpzMDU0N2RaYmI1VTJKWEhCU1hBUVlrUlFLQ3RFY3Z3VlhIM0ZXR0pHRDF2WHJHTi9Wd3IzTk1sQmF4ODMwME5IVDVxQzU1OTBNZlh3b2ZIekdWbzJyMlg5d1N4bTZXeVdYRFdUeXZpSjZ6aUVFT0ppRW92RnFLNnUvc0JyOTk1Nzd4QlZJeTVtRWh5RUdDR1VNZ25HeDdCZzZYWE1MTFBwMnJTU1Ziczc2RHRKdTlKN2RMNlA1clcvNWJ1L1dzSEJyaXorQVBmUVd1TVhNdlIyZGREUjBVNTdXeHR0N1cyMGQ1Ly80S0cxUnpaMWxQVXJWck0vSDZKKzhWS1dUQzBqZGtablJnZ2h4SjhQcFJSLzkzZC85NEhYS2lvcWhxZ2FjVEdUeGRGQ2pCZ0t3NGxTUGVjbWJyLzJUYmIvN2wxZWYzMFROOCtvSWxFV3dqelppbVhESmxRK2xobHVPY21BZWRvbkJlK2RObjEwNTJwZWVXVXRUVm1QZkM1SDFrMlRxN2lScjkyemlMcmk4SGtheEd1MG02RnJ6OXU4dXVvd2Z0azhicjd0YWlhV1JiSGw4QVloaE9EU1N5Lzk0NTl2dnZsbUhNY1p3bXJFeFVxQ2d4QWppRklXNFpKeFhIbmJ4M2xqelhkNWMvbUx2SDNUWEdxU3RjU2RENjREME5ySDkxeFVjUU9YbGNlSmgrempyMnUwNytHNkJUd2ZVQ2EyWTZIeVBSeGUvU1EvZWFHVGh1dHY0ZTRKcFFSSjAzWDBEWDc1Y2dHL2NQNW1ITFQyeWZjMXMvR1ZsMWpYSG1UeTdiZXpiR1kxeWFBaGg3NEpJUVFRREFZcEt5dWp0YldWQng1NFlLakxFUmNwQ1E1Q2pDUktvZXdvNWRPV2NzZE5LOW42ODlVODg5eGFGb3d0b2FFOC9JR3RXWFVoUzhlN3IvRGsyL3NJemY0VXQ4eXRJbWJueVBSMjA5blJRdFBobzdUMXVaaXhXcWJNR2t1MGJ5K3ZQcjJPMk5WZjVJbzVEZFRFYkF4OHlzcEtlR0NVUVhGeDZQejBObXFOTHFSbzIvRXF6N3k4QzMvTTFkeng4UVdNS1FtZmZCWkZDQ0V1VXYvd0QvL0ExNzcyTllxTGk0ZTZGSEdSa3VBZ3hBaWpsRUVnVWN1OE8rN2xVM3YvbForLzlnUi9tTmRBK1pLSmxJWC9kTWFDTW0zQ3BhT29MN3pJeThkU1hKUExvcHZYODl5dm4yVDVmbytpOGpLUzBURFJLb2U2eVJYbzVnMnM3cDdBcHlmVlVoN3QzM1lWREV3blNVVTVLTVY1YUZQU2FGMGcxYnFUMTU3NEErc3k0N2poODUvaCtpbVZ4R3paU1VrSUlkNXYwYUpGWEh2dHRWaVdETi9FMEpEdlBDRkdISVV5Z2lUcjVuSHJ2WGR6OE45K3pFdS8vaDJUYXUvajJpa1ZSTzNqN1QyR2lSMHZJNlFzd2hFb3BJNnkramUvWkxWekZaLzh3alJxaTBJNHBvbnBSRWdFZmRxT0hhYTM3QkpLbzBFc3BmclhQT1RTOUtheWVCZzQ0VGpSZ0lseERyYzQwbHFUNzIxbTY4dS80WGVyVWt5OCtTdDgrcnFwVk1iZUN5NUNDQ0hlNzhPTHBJVzRrQ1E0Q0RFU0tZVVJpRk05NHdZKys5bWp0RC8wTW8vOHRJVDRsKzVrL3JoaXdtWi9lUENCdmw2RFJCTHlmZHQ1L2VXanFLdWFPYkJMMDJvcVVDYUI1R2d1bVZHTjZ4VSt1T3RTSVV2WGx1ZjR5Uk52c0xkUXhjTGI3dU9XT1JYRWd1ZG1RSysxajV0dXAzSFZrL3ppaVEzb1diZHp6eWNXTXFFc2pDWDdyd29oeEVtVmxKUU1kUW5pSWliYnNRb3hRaW1sc0NPVlRMbm1IaDY0N3hwS0cvL0FMMzd6Qm52Yk03Z0FHanpQcGF0UEVZc1pHTGhrZTlQMGRYWFMzdFpLYTJzcnJhMXR0SGYya1ZNbVRuazF3U083T2RUWlI4N1hZQWVKMTg5aHlUaUZybHZNN1BvaXdzNjVHdEJyZENGTnk1WVgrTVdqcjlJeC9qYis2cTl1NTdJeEpZUk0yWDVWQ0NHRUdJNWt4a0dJRVV1aERJTkFzcFlaMTkvRGwwTEZQUEZPSzIzcFBLNGZ3VFo4ZkxlWHJveEhNTy9qbEU3a2lxdXJXRjQraFhrTHAxR2RER0lhQnFZVG9TZ1J3YStadzZMaWYrWFoxNmRRRXByTG1HUVEwaTZGakV1b3RJeDQxTVk4aHpNQnZwdWo4OGhSL0NtMzg1ZTNYTWZjc2VWL2FyTVNRZ2doeExBandVR0lFZTI5OEZERDFHcytUZFdjUE5HU0dBRUR3RWQ3M2ZSMk5iTHQxWFZNKzh3MUxMajdrN1Q4NmxrZWZXUXpvMGJYVUJvTEVTNGR6N3dyWjFKWE9wV1AvZVY5dUw5OWxvY2VmSnVLOGxMQytXNDZqa0RWSFFHQzlya2QwWnVCT09PVy9BVmZ1U3BDTWhFbGFFcG9FRUlNTi8zYlYrZHpCWlFUd0Riazk1UTRFeHJ0KzdpNVBKN2w0RmpHaUYzSEo4RkJpQkZQb1pTSkUwNVFFZElvcGZyL1lkTTIwZkxaZk81ZnZrUGVpVk5VRk1NcHU0cFBmYm1CaFljT2N1andNZHBUSG9aU0dDZ01PMHBadzlWODhvRVpMRTFuNk83b3hnMFdVUklMRVMwdUl4azRsNy9rRk1xd0NDWXJxRkNxditaeitONkZFT0pjME5vajAzdVlEU3NiS2I3MFVzWVZSVGxuSFp2aW91TG1lam00ZWdXSEt1Y3lwNzZVcURNeS85MlQ0Q0RFbndsMWZBRCt2aGN3blFobHRaSDNYV1ZTVkZWUHZMU2FzVlB5dUQ3OXAwdUhBMWdvbEIwbVdSNGlvWDNjR2hldExHekwrT0Q3UFhjRlMyQVFRZ3hmV3VQbittalovRHJMZDVkeDJ4eVFmUnZFbVRLVXduUVA4ZlpyRnBWRlZ6Qys3SU5uTDQwVXNqaGFpSXVLUWlrRHl3a1JpU1ZJSkJJa1ltR2M5N2NKS1lVeVRHd25nR09iNXljMENDSEVNS2UxUzdwakR5dGUzMFpvM0ZpS3cwRk0rWFVvem9qQ3NJTWt4MDJpNU1DYnZMM2pHRDA1SDYySHVxNlBUb0tERUVJSUljVDdhWTJmNitISSt0ZDR1MnMwMHllVkV3K2FNa01xenBneWJNTEY0NWs1b2NDYU45YlMySjdHSFlISlFZS0RFRUlJSWNUN2FGMGczYkdibGNzM0UycVl5ZmlTR0k3MEtZbXpvUlIyT01tWTJaZFFzdnR0Vm0xdnBqZnZNOUtpZ3dRSElZUVFRb2ozSEYvYjBMUnBPVy91cjJEcWpERVVSZXdMdjV1UzF2aHVscjZ1RHRyYU91aE81WERkQXBuZUx0cmIydWpvVHBIelJtYTd5OFZKZ1Jra1hqdURtYVBiV1BubU9nNTJaZkJHMkJkUUZrY0xjWmJtekprRHdMcDE2NGE0RWlHRUVHZExhNWRNMTE1V3ZyYVNudnJibUZrWEoyd053VVlPdWtDMmZUTXYvZnBwWHRsbE0zUFpiWHhzVHBnZHovMktaOWQwVXpUcldtNjlkUkVUaXNLYzQ5Mnl4WG1pbEVrZ1VzbjAyUk41NHVIbHZMMWpIcU9Md2lRREkyZWpFSmx4RUVJSUlZUUFRS1BkRE8wN1Z2RG1Kc1dFbVRPcGpvZUdabEcwc2dqRXh6QjlSaVdoa2tuTUdWK01rZXFncTBkUnRXQVp0MTUvS2ZXSklOWklHWEVLUUdFNEVTcW1YOHEwNkU1V3ZMMkY1dDRjL2dpYWRKRGdJSVFRUWdnQm9IM3lxUmJlWGJHUzNlRUdabDVTUVhTb0ZrVXJBMlVFQ0NrZkt4N0Q2OXpOaXBkWDB6dCtLYmN0bmNlRW1pS0NsaHhJTjlJb3d5RmNPcGxaMDBvNXNtWUY2NDkway9IMGlGbnJJTUZCQ0NHRUVBS045bk9ranF6anJYY09FWnMwZ3lsbFVZSkR1U2phOTNDNzJ1bnUyTXNyejI4bU8zWXgxOHlmU2wxeEdNc1lPZTB0NG4yVXdnNFYwekJyS3VXdDYxanh6bjQ2MCs2SVdhc2l3VUVJSVlRUVFvT1g3YUh4bmJkWWN5eE93NHdwbEVlQ1Ezam9tMFo3UHVtV0ZnNXVXczNCeEdRdW1UeVdpbmhRUXNPSXBsQjJrS0pKczVsVzBjT21GU3ZaMDVHaU1FS1Nnd1FISVlRUVFsejBOQzZabmdPc2VXY2o3Y25Kekp4V1RqUm9ER3FBcnJYR3kyZm82KzBqay9md3o5RWcwUGRkTW02SWhtc1dVdG15Z1EwN0R0T1JjYy9aK3hkRFF5bUhVSEVEczZaVmt0bSttdFc3TzBrWFJrYTdrZ1FISVlRUVFsemtOTnJOMG50Z0xXdmU3U1krWVJwVHk4SUVCcHB1MEJydEZjaDJ0OUM0NFZVZS84bWp2THFqblhUaFhBd0JOWjd2MFpzSlVqZDFQamZkTUltdUZTL3d4dVpEZEdiT1hUZ1JRMEFwN0dBUmsyWk1walM3bTNWcmR0T1pLb3lJZGlVSkRrSUlJWVM0dUdtTmwrMWwvNW8xYk9zS01YYktGQ29pd2RQdXBxUzFqNXZybyszUVp0NTQ0aUcrOWVEUCtkMVRMN0tscVkrY2Q5WUZvWDJmWExxSGx2WWNWakJFK2RRRlhMK29tTjEvZUp5WE56YlMwcFBEOVVmR1UycnhZUXJEQ1ZMU01JMUpSVmwycjEzTnJvNFUrUkdRSENRNENDR0VFT0tpcHJWSHRuYy82MVp2bzh1dVo4clVLc0lEN0tia0Y3STB2L3N5di95UGgzam1RSlI1dDkvQzNKb1E1amtheW52NVhnNXRXTTdxSFkzc1dMbWVnem1MNGpIVkZLZlg4Y2pEUCtXeDE3YlRtU2xJY0JpaGxPRVFMSm5DMUFsUk1udldzbnAzQjZuODhBK0NjZ0NjRUVJSUlTNWlHcndjcWNNYldiK2pDM1AwRktiVnhRZ09jRUNDQWd3VnBHYnhaN2g2MmxoS09NQlRMOXRrek9OdlBFdW1FMlBjb2p2NHh2UWIwY0VZaVdTTWdKclBwLzdyQkpZV2JDS3hCRVZCU3haSmoxZ21UcVNDcVZQSEVsNitoWTBiRyttWlgwZFJJRENzdDlpVjRDQ0VFRUtJaTVxWFQ5TzhkUXM3dXFGMDBRUkd4d0xZQTR6ZWxCMmtiT29pbGs2MkNRWWcwM0lBaGNMZ1hPUUdoVElzUXZGU1F2SDN2MjVSVkJtaDZLemZ2eGh5Q2t3blFzM0VpVlJacTlteitWME85ODZqSmhIQUdjYkJRVnFWaEJCQ0NISHgwajZGWER2Yk4yK2x3dzB4WnR3NGtrRm53RzFZbFRLd2dsRmk0UUMyb2ZvWFNtc1kxbytMeFRDaVVKWkRySDRDNDVLS3ZsMWIyTnFjSnVjTjcyWWxDUTVDQ0NHRXVHaHBYU0RidVpNdDc3YVFzMFl4Zm53WndjQVpuQmF0UVd0akNNOTlFQ09OTW13Q3lYR01IeE5FZDI1ank3Wlcwamx2V0s5emtGWWxJWVFRUWx5a05McVFwN2R4TzF1UFpLQjBIT05xSXdRR1dOOXdjajVvQnRlbnBEVytsNlczczR0VXpzTS9nN3Vkbk1Jd2c4U0tFMFFjRStOMHN4L0RvWWFQUUdzZk41dWlMNU1ISjBvczdHQ2VoNFB3THRSOStwbllvVXJHamF2QmVXczMyN2Z2b1NzN25yS0lOV3ducmlRNENDR0VFT0tpNWJzWjJ2ZnRZWC9heDVrK21sSHhBTTRaVGh0b0ZFcXBRWVNIQXVtMmRUejJqLy9LSTIvdW9qbmQvNVJaR1E3aGVJeXdZdzErNWtMNytMNUhJWmNsazlVRUtxN2lyNy81OTN6aWtrcGk5bkN2WWZEOGZJYm1kVS96MkN1YlNFKzhteTk4YkJxVmNmdWNEK2d2MUgwQVVBckxqbEkzYWhSaHRaWERlL2JRbE1wVFh4d2V0dXNjSkRnSUlZUVE0dUtrTlc2K2ovMzc5dEhqS3FwcnFpa0pXbWZXeDYwMXZxOVFneHB0V3dUakRTejYyTldzM2JxTjdic2I2Y2dhQk11bXNleTJlN2h6NFVRcVkvWWdudFpyL0VLRzdyWmo3Ti8yRHErOStDcWJqdXpqVUhPR2dxZkJQdDNmSHc0MURKNWhCeWxydUp4cjkyL21aNzBhMXpzbm0xY04yWDM2S1pSbGs2aXBvY3FHTFkyTjdPL09NYmRXNHd6VC9iSWtPQWdoaEJBWEFhMTkvRUtHM3A0VWVSK3NVSng0SkhEeU5neXQwYjVMTHVlaW5BQ09hUXhwNjhRSGExZlk0VGp4c0lOeHRpMGsycVdRUHNxK2ZjY282QURWTmRWRWJmc00xaWxvUUtOUkdHb1FOU2tETTFUTXVDcyt4VjkvdlVEaDM3N0xVMnNQMGQzVnlEdXZyMkRXM0hsY3ZtQXlGVkY3NE0rNzl2RThsOXlTSlN5ZU80RWZmUDhOOHFrODNrQ0gwQTJIR2o0Q1pmUXZSby9pWTRRQ2VOayt1cnRNN0dDSVVNQTZaeTFSQTkxSEhROUtnL281R3N6OVRJdElkUTAxRVlOTkhmdllkN0NQM01ReUl1YjVhbzg2T3hJY2hCQkNpSXVCbDZPbjhRMSs4ZVBuMk5UVVRXTFIvWHp0RTNPcFRnUk9HS0JvWFNEZHZvc1ZyeDhnZWRraXB0ZkdDSjd1R09YenpjdlIwL2c2ai96b1dUWWY3YUhtNXYvQ0E4dW1VQjQ3dTJHTTFpNzVudjNzMzUvQ1V6VlVWNVVRdE0zQi9tMjA3MVBJOU5HVDZxTzdyWlBlZEJxcnE0M1cxaEJlSkV3c0ZqNWw2RkxLd0k1VjBIRGxaL2liUW9IQ043L1BNeHVPMExUcGVYNzhuVENSOEZlNWU5RUV5cUtEZWVvUHdWQ0loZ1UzYzBmaklWYWc4WDBmalhIYXdlZHdxT0dqOEgyUG5oNFhNM3FVRGErdTRHQkxqckpMcm1QWi9IcGlWb0YwcG9Dbk5TZ0RPeGdoN0pnb1BITHBGTm1DMzkrS1pUcUVJaUVjd3dCOC9FS1dWQ2FQNSt2KzFpRW5qT09lNGo0THhwSnczRUgvSEEyR01penNaRFhWbFJhMEhHQmZZeHVaM0NnSURzLzlpeVE0Q0NHRUVCY0RNMEJzOU9YY2ZsOEZkWTgveUFzRm83KzE1b1FMTlRxZnBuWERzL3o4WjgxY09Xb21rNnFqUXhzY3pBQ3gwVmR3KytkTEtQN1p0OWlVVi9qNjdPdlJua3YyMkZHT2RIbjRWZ1hsbFdFc2EvQlBldjE4TDRkWFBNYkR6MjJpcWEyRmd6c09ZdnpzMit4OHBwalNocXU1OXpQWE1yRWtjc3B1SGFVTW5IZ0ZVNjc1TEY5MTg3amYvQkhQYjJuaXdKb24rZDYzSFFMTzMzRG5nckdVaEFkK29xNlVRU0JXeFl4RjE1UE5oWEVHbVgrR1F3MkRvL0U4bC9iMkZIMU5yN0Y1MUF5bTF4emc1UmZYTW4xQ2dvcTJOVHk1ZkN0TnJYMll5U3FtTGJtVDY2YVZZQmVPc2VHRjM3TnlWeE50bVFBbG8yWnkzYTFYMFZBU3dmWnk5T3g5bTZkZVdzLys1ajdNUkNuMWw5N0l0Wk1DSjczUEpWT3FpRlZHQi9sek5Fakt4QXhXVUZFUkJOM0QwYU5OWkZ3WHpYbGFWM0dXSkRnSUlZUVFGNEgrY3dmaUZKZVhFakkxc1hnVTJ6ekp5RTVyQ3JrZTltL2ZTZTZTcTVsZUZ5TjBScnNNblR0S0dWaUIvdHFEeWlJYXRUR05zKzA5MStCNVpGcGJPSmJ6MGVFaWlvc0NtQi9oWXpXY0tEV1gzYzREazVmaGVoNWV3UVBMd2pSTXpHQ1U0bVNRZ2Q2ZFVnYUJlQTNUcnY4Y2Yxc29VUGpXVDNocGF6TjdWLzZXNzN3N1FNQjVnSS9QSFUxUmFLQWRpaFRLQ1ZNOFpURlgrVGFod09CSDdjT2hoc0h3ZFpiMjNpWTZ3M05ZTm0wVTl0NWRKR29yaUFaREJFdnFHRCsybmNOcm55RlZNNXZLNGhDMnFUQlVtUExSNDZsdjNjdUtiVDQzenErZ09IeDg0YmRoNFNRcUdGVVRaT09xUTlUZGZCbmphcEk0UnZkSjd4TnhiQXhsWUF6bTUyalFEQXc3VHJJb2lrazdMUzB0cEFydThUTkJ6dEVuN2h5UzRDQ0VFRUpjTERUNG5rdGZyMEVzN21DYTRMczU4bmtYYlRnRUhBc0RsM3lxaVQxSGtpeGVOby82a2dqV0JWemdvTFhHOS9Ma2N3VThiV0E1RG81dFl1RGp1eWw2VXdGaWNRdlRVbWpmcFpCMzhRRER0SEVzbzM5WG8rTnJOQXFld3JUTlU2NDc4THc4SFMwdGRCYzBacktJWk1qQ0d2Um9yZjkwNTBDOGpPcjR3RmVmL3YwWUJCTzF6THp4QzN6TkxWRDQxaU84dnFPVjNjc2Y1VUU3aVBOM1gyVFp6RHFTUWVPMEEzZWxETXhBaE9pSXJHRUF1bjl0UVdmVE1WTE9Penp6dTZPTW5uUXB0OTh5bTZyaUtJNXVZSTRUb0cvVHE3eHVsMU9aREdCYkJvb0VvNmJPSVdpM3NPcXRiWVFxSzRnNk51Yng0QkJJVkZJZHpPT05tOCtpQlpjeHRUcUIxOUY4OHZ1ODE0NDBtSitqd2E1NVVHQ2FEc2xrRVJhTjlMVzIwcFoxY1RVTTVTVGZxVWh3RUVJSUlTNGE3dzIrZ3lUaUZqclh4ZUU5VzlteSt4ajUrSGd1blRlRnFyQkx0djBBM2JWWHNiU2hna1RnM1BXb241NUcreDY1dmc2T051NWsrNjZEdE9jZFN1dG5jT24wTVpSRU5GNmhtOTdlQ0xHWWcybDRGRkpIMkxwK0Q4MTllV0pqNXpKclhDbGhSNkg5QXBtV3ZXeHBzaGsvZVJSRm9aUHRVYVB4dkN5dHJTMmtmUStyT0VtUll3N1JBVzRLWlppRWlrWXg1Nll2OHZWQ0h2ZmJqN0o4ZHd2Ylgvc1pEd1lDT1AvNTgxdy9yWnBFd0R4UEM5V0hRdzJub1QwOHQ0ZHVOWWJ5YkRmMjZOdTU1dXJMbVZ5ZEpHZ2FLR1VRalpjeGZtSWR2OXQrakZTK2dDYUFvVXlzWUlSSW9veFNjei83ajZRcFRBWnNVUGdVOHIzczM5RkV4U1hYVTFlU0pHeHBlcnpUM0FjWTFNOVJJakRJd0swd0RJZmlvbUljb0tlbGhkYXNpd3NFenRzbjg4eEpjQkJDQ0NFdUdqNisyMGRmS2t6WTdtSGZxbGQ0N3ZsdFpFSVduZnRlNXFqOTk5dzFxNGhVcThIWWhiT29LYnB3c3cxYWUyUzdEN0R5eVoveHErV3RKT3BxU09wbW52dmxpelQrcC8vT1p4YVVvZDArZXJNUnlzSTJodkp4VTYzczNiaVNOMWVzSUhqTHZ6Syt0b1N3bzlINUZNMGIvOEJEYThidzlab0traUhuSkRjRTM4dlIwZEZHWG1zQzhUaUpvRG1FVDNtUEQ5eUx4ekR2MWkvejlVS0J3b08vWWNYZUpqYS84RERmRGdSd3ZuRVBWemRVRVB2LzJidnZJQ3V2TThILzMvT21tMU9IMjRuT1FBTk5SaUlJRkJESWlwWXRXYllWUEdOTERwcnh6dXpPenU1czdXL0M3azVOVGRYT3p1ek1Ucks5YXpsSlk5bXlyU3hMc2pKR0NKQkV6ckVibXREUXVXKytiemkvUDI1TFF0RFFEUkpKT3A4cXFxRER2ZWM5OTMycDg1enpQT2RZNTJ1WHE0dlJocEVpODBLV1hONUJDb0V3L1lRQ0ZwcDB5S2ZURkxRQTRZREVkWWZJSmE3Z2xxWGw3UGp0Vzd5N281NktzRWxOV1FoVDA5QXRIMlV0clNSZTZlRFFjSTZXWklpZ0FPa1VTQi9jeHE3T3ZXUzJIaUM5cElueWdBKzhJcm5lSFd3K25HVEdqZFZFQWdhQy9KanZJOFo4anY2VSt4WTFrUENQcjRNMHpTSVdqV0lKS1BiMzA1dHlTc1hhbCtBeDVDcHdVQlJGVVpSUEMrbmhPaWxTUlJQenlHcGUybUl6NDg1dk1MTXF6OGFmL2oyYnVyTVUzRXFNQ1ROWVVGdE8rRXlyRFNNcFJibHNIdHN0N1ZoelpnS2htZmhEQVN4ZCsvQ1lTRXE4L0RBSFZ6L0J6OThTTEx6NzkxZzZQWW1lMnNQelBYL0pqb1A5NU9ZbXNJb3BVaUpNeU5EUk5RdC8rVlFXMzFLa2QvYzIrbUlXMmtpcXVldmtPSDVnSDROZUs1bzQzZTQwSTRPL1ZBNUhDc0orUHdGTlhPU3hXaW45S1ZqZXpNSXZmSnMvdGgyY2YzNkN0dzhjWnVPdi8xOXA0UDd2NytIcXlaV0V6Zk1aUEZ5b05wUlN5cklEWFd4NTgzWFc3aGxFbWdhKzVBeVdMcDlIalR6QUt6OTVoQzNKei9HTjI2Y1I4QXBZVlpPWU9tc09VNkx3OE9NUDgwalhjdTc2NHJXMEpvSVl1a1d3cXBVbWZTUDdqMldZMzFoT3dKTFkyVDUycjl1T2JKOUs3bEFYdlprOEV4SVdvcERsK0xZdEhLdWR3ZTNKTUFGZGdPZkJHTzlqanZrY1pTallFdnpqN1c4TnkrL0hyNEVzcGtpbmlyaXVaTXdDbVl0QUJRNktvaWlLOGlraHBZdG5EOU9mdDdIZjZhQnM2VmRaUEhjU2NhZWJqcENGWVpabWJjdWJtaEdHaVg2bVVhRzB5UTl1NXFYSFZyQ3pMNHM5NXJzYitLTVRXZkxGbTVoYkUrWERrN0V1K2VFRHZQUHFlbUlMdjgzU0t5WlJHOGpUMDlQUFlMNkM2c29naGlheDA4T2tneEdpbG80dUJKcHVFZ3hJN0dLU1pES0FhV29nUGV6Q0FKMGRuUVNxWWxqRzZhb1dQS1NUSVpOMWtGSmdXZGFaci9lQ0tRVlk0Y3BKTFBuU3QzRnNtNy85empPOGUvQWc3enoxUGY2UFAwamtqNy9NL1Bvb3Z2TzJQSEpoMmlDbFIySDRJR3VlK0Q2UGJvaHh3MzJmWTE1NWlvMVBQczR6SzBQY1dMNlpsYjg5Uk9LclpWaFdoRmp0TXI3MUxVRTBGa0JVMzhWL2FNc2dmV0hpVVQ4R0lJU0JGYTZqdFQ3TnlvNCtzalByaUJzMjZlNHR2Tk9aNU1ybDlleDc5aUNkUXptbVZBZlJVa2ZadHFXZit2bVRLQS83UndxbUEyTyt6M2llSXdEcHVUajVGSU1GazFnMGdLbWZMaEFYYUphSlR3Qk9sbXpHeHZQT3VWdlBLeFU0S0lxaUtNcW5oZWZocFByb2QzcklpR1hjTnIyZWlyQ0JNK0NRemVtRWdnYTZybU5hNDloRFhnQ2lORnVxNlJyYW1Fc09HcG91U3I5NDBzOUtyMGl1ZnhlYjlwVFRlbXNNTjNPVTdSdlc4dnFMYjlEVGZnZDN6NjRoYW5vY0cwcVJEc1pHQW9mU3dOTzFCeGl3eTVnUjhXRm9wZGZLRCt4aXg4NGhRaTB4L0laKzJsVVRLWXM0dGtEWERQeSs4WjFWSUtXa1VDaVF5K1dRY2h6ckxFSVFqVWJSejJybm5aR0JlOVVVcnJuM0Q3R0xCZjdtWDU5bFkrOFJkcXhaeWJwOU56Q3pPbkllQTRjTDBRYUp0RFAwYkg2UlgvMXFFLzdiLzVTRlUxdXBNNGZJMXNFdlZyeEpPTEtCWFltWi9INTdrckRmd05DalZGU00vTG9acDZvdWZ0SnJhcGkrT0UydFZUeStxNU9oL0dRcTlBd0gxNi9qV09NQ2xyVlY0Rit6bm82RHcrUWFnbmpkVzlpY2F1TGExaE5XMTRTR2JwMzVmZVM0bmlPQkxBeHorTTBmOGpjYkp2R0hEeXlsclRMTXFIZUJFR2ltSDcrcG96czJ0aVBIc1lKM2NhakFRVkVVUlZFK0phVG5ZZmNOa2h1d3Fab3hsOXA0Q0ZONEZPd1VROE1Xb2JDQnJvOE15UE5waG0yRFNNaVBNZXBNcVlrLzFzNnl1NXRaNG81dm1DTTBpMEFreUNseGlXdVRPM2FRM1VjUDBQUFk5OWdzSEVTc21SbUx2c0szRnMyZ01SbkdLQTdpcE5NVXczWDRqSkVpWnRmRnlRMHg3RXNRdHd3TUFWNGhSLy8yclhUa0txbUtSVEJPZXdLdkxCMkFGaXFucWlwSVpTU0FvUW5FR050ZzJyYk45dTNiZWZIRkYwbWxVbU5lY3p3ZTV4dmYrQWJsNWVYajZxTVBDSVJtRVVsT1l1R3RkM0hUMjF2cDNaM2d1bnZ1NFlicFNVTFdoVmdkT1k5dGtCSTdQOFN1TlcreWZyaUdlK2Mwa1loWTZJNUpPR295dE9GRm52UjBwbjd0R21iVlJQRUppWk5MTVd3YmhJTVdvcGdlWlNaZnZGL25FSHV0azBPREtTcnlCMWkzdVVEYnpkT1lrUFJSYVBHeHJ1TUlnOU10VWx1MlUyaTlnYVpFR091a0hEVTVzb3RUTnBQRDgwVUordzMwa1o4WjczT0VzQWpYVEdXSlhVdVo3d3puTWdpQjVnOVJWcFdrcWhqQmQ5cVZpWXRQQlE2S29paUs4cWtnd1hQSkR3elRvOVZ4dzlSS2duNGRJWXU0eFg3NmgwSWtZejRNWFNDTEtZNjkreXQrdUtPQmU3OXdGVTNsd1ZGbVNpVlNlampGQWdWN2ZEVU9tcTdoRzIyZlRnblNkaUZhUi92aTI3aDZ6aVJxeW1KRVkxRWlRUis2Qmw3Qm81QktvWVVqR1BySUtvTG5ZYWZTWk1NeDRuNGRIWmZjMEJIV3JUc08wU0NKQ2hQOXREUGlBb1NPRlFnVENvS2JTWkcydmRMV3JtZTRDazNUaU1WaVRKNDhtVnd1TitaVmgwSWhUTk1jOCtkTzlWNysvMEUycjNpRmRYMDFYUGZWQi9tREx5MW1Za1h3L1VIcytYVSsyeUJ4OG9NYzZPd2dFMTVNVlprZlF4dDVUMERyUFVyaHFtL3krYVZUcUlxWUNEdEY5OGc5ZWMrdDdXamJmc2JmamphVHIxc0VreTAwaWFmWmY2aUhaT0VkZHZxbjg4WG1TdUpoajlxV0J2SXY3ZUZRdDhPKzdSNlRiMnNrRWJZK3FHMlJFaWtkOHFrQmp1NWF3K3N2dkU3LzNEL2cvdXVicVFnSnh2c2M2WnJFdFcyb25NSFMyZ1Jsd2RNSER0THpLQXhuS0ZnQmdsWVEzMm1EM1l0UEJRNktvaWlLOGluaHVUYnA0U0hjU2JOcFN3Yng2Nld6RUp4Y0R6MU9uTWwrbzVUbnI1a0VraTNNY3BMRWZmcm9BMmxaSk5POWdoLzgyWGY1VFVjLzJiRnlzb1dQU04xU3Z2bFgzK2FtMW5KQ0owWWltb1laaTFNZTZLZTZiUnB0ayt1SldSckNjN0VkQjgzUWNWMmJWQ3BGS0JMQkdtUFZrdkVBQUNBQVNVUkJWRW43S2FXTXBNbGJVU3hONEdiN09iajVEZGJiTlNRTmw0ckVtUUtIMHFBNDAzK0lqbzUrSWswRDVNWlI1SzNyT2cwTkRTU1R5WEduS29WQ29URi9iclMyNWZvN2VQdUpIL0tEcHp0SjN2Z0FEOTV6SFZPckkxZ1haR0I1dnRzZ0FRZkg4VW9wYjFLQ1Z5VGRmNENObS9ZenFFL2tobHVYMDFZZVFDQ1JKOTZUd1FEeU5EUDVRaGo0SXZXMDFBL3kybzQ5Nk1jNnFKcDNQWTFsSVN5clNMU3hsZHJqcTlpNXM1ZGRXaHYzVFlnUk1rKzhGbzlpK2pEclgzeUtsemNPa1dDQVE0TXV0dlBCWnoyZTUwaHpjblMvL1NRL2ZXMFg0U1cveDMxTDZrbWNidFR0dVJRR2ozT2dvNVBEZXBoVTBlTVNMWEZRZ1lPaUtJcWlmRHBJWE5kbWNEaE5iV01ERlg1ZnFVN0FkY24zSHFkYk01RHBESVdpalltREtKdkNnbVNVYU9BMHMrWEN4Rjh4aTF0Ky8wK1lsN1hITWRBUkdMNEttcXZEcDZZcTZSYUJ5aFltUjE1aXcvcnR6S2cwcVFrS2l1bGVEZzhIbURxMUFjc3JNancwQkFHSFZDcFBNV3BpSVJCQzRHWDY2ZTd1b3Jockc2KzhPVWpMdkZvNjkvVkNicGpoYklGd3hJZCt5b0ZjcFhvTElXMkt4UUpGeDhVZFp5QmdtdVk1cmlLTVIrazhpL3hnRit1ZSt4SGZmM3dML3F0K2g2L2Z1NHdadGJFTGxNWnlJZHFnWWZqS2FHNXRKYnk1aTUwN0R6QUQ2Rmp4SzU3Y1BJd2xUSVNkNGNqMkhXU21UbUdDenl2ZGs1VmhncVpEOW5ReitVTEQ5Q2RvYVNubjRUZCtTMFkwOGVYMmFtSUJIVTB6OGNXYmFZdyt4dG8xQTBRVzNjU0VXQWp6UTdVdEVuU2QwSVNGM05FZXduMzd4eHpXeFFrQjVmaWVvNklYSVZUZFFuUDJKenpiZFRlMzJ4TkluS2F2UWVKNURzVkNrYUloRVVLcUZRZEZVUlJGVVM0dUtUMXNHV1JpY3gwUlgybTNJZWw1T0FPRDlCNVl6eThmQXZzYjl6RFAzc0JMYS9jVG1QdGxicitpaGxoZ2xCY1RHcWEvbWtuektta2R4NEFiU3FjS2E0WnhTdHFURUJhaDVGeHV1WHNKRHozNnovemxtelVrdzVKY3prZkQ5ZmZSTUhFQ0pwSnNkb2pkYTM3TWQ3T0QvTHY3YjZDdHpDSlNONUhXL2gveGczOVlqUjV1WStubmJ1T3FxbDEwRE96Z2xZZStROCt0MytEck43VlRHVG4xRURpaG1SaUdlTDhmWkdrTWQ4WWFoL2ZPSFNqbU0rU0xMcDRjT1VFNkZNQ25DZHhDbG16QndaTVNJWFRNUUlpQWRlYlRsai8wMnRLak1IU0VUUy8raE84L3VnNDU5MjYrL3RVYm1kT1FPT0VBc3ZQcEFyVkJDTXhnQlROdi9BSzM3Zndoci8zZzc5aGJGcUtzZVE2M1BMQ0FudWNmWTlNN3IvQzJmZ09mYlNzeXZIMEZ6NnphajIvNmJjeHpWdkhjcXQybm1ja3YxVG1VTjArbTlwZXZZUzY3aThtVkVYeWFBSFNzWUNXdFV5cDQ5dTBFaTJmVUVBa2FKMjBwcTJNRnFwa3l0eExzRkYwYjlkSTJ2eWY4ekhpZUkrZjM3K2ZxOG1xQ3JrbjB2WnFIMC9hNGh5ZEhDcUkxSGVPOGJiWDcwYW5BUVZFVVJWRStGUVJXcEpwRlgvMXZ6RGJMU0lSRzZnU3NDTFhYUHNpL3R1Y1FocDlJSW9yZTAwQ3ovUkt2ZEdkWTdraGlwM2s5SVhSTTYyeDJDenBkMHdSR3NKd3B5Ky9udjg2NGtlN2pBMlJFbUVTaWpMS0tDaXBEUG5ScXVlN2IzMlZHVG1ENG8xUWtBaGk2SU5wMEhWLy9zd2tjR0hBSkppZFFYMU5PV0cvbFAzNS9FWG5Od0I4cG95dzQycGFzQW9SUkNoeEdab3dkT2I3ZGJKekNFTHRYUE1Ycm03czRudGFKVmJXeCtQTTNNcXNNZXRZL3ozT3JkdEtkMFlpVTFUTHorczl4elpUeWNSUVNsd2JzeGVGdXRyN3lDUC92a1ZYa3B0L0ZnMSs3bFNzYXl3bm9GMkl3ZVNIYklCQkdnTXFwbitIQi96NkY1WWNHMGNJVlZGY25TVVJNaXRPbnNDd1hvS0lxU1huWXBGaFJ1aWRmN3JHWlA3R1o1dXpEcDUvSk4wSlV6UDR5Zi9xUHR5SWlGWlJGckpGMkM4eHdGVmQrNVMvNHh6dDBZcFVKUWllZmxTQUVRcGo0QXlhdWswWjZKOGVSNDN1T29oVnh0S0VoQnZzRTVlVTZ4cG5PWkpBU3gzRktNYXN3MFkxeDdHcDJrYWpBUVZFVVJWRStGUVNhYmhFdXIrSEUrbVNoNlZpUkpJMlIwcitsOUNnV0t3a0lnMkJJUTd0QVl4Z2hOS3hRZ3BybUdNbDZCMWRxNkVhcDVxSTA2TE9JSmh1Sm52UjdtaTlLOWVTWlZMaWc2YVdkYjRUd1VkVTBlcmh6d2pzaWhERXlTSk5JeDhZZTUrNVFtdTRqVWR0SVErYzJWdXlJOHRrckoxQWR0akEwQjgzeW82VU9jVEExbVdWWFRxSytNb1F4amlKaUtTVjI2aGc3MzNpVTcvL2tWUVphUDhjM0gvZ2NDMW9xQ1Juakg3QkxLWkZ1a1lJanNDd1Q3WlFVclV1bkRVSm82RmFFaW9hcHhHdmQwbXo3eUlxR3JKOU16Q3NWMUFza01scTZKME5SazBCRnpSbG44b1hRTUFNSnFodE9EaWxLVzh3R0U5V2M4cTFUcndLSkxLMGNjV0w3eC9jY0lSMkcrdlAwOVduRW95YkdHYmF0bFZKU2RHdzh5VWd3ZSttdU9GeTZJWTJpS0lxaUtCZWNFT0FCNlpSR0xIR2haejlMcXhpRzZjTm5tYVh0VWNjWVFJbVJnK0FzcXpRNEcvK0FTeUFNSDc2UjRtOXBPOWhTanFzb1ZUTURKSnZhYWF1S1lGWTJNV1BtSkdxQ2tueC9KN3UyYmVGUVlCSDMzSDhQdDE0M24wbVZmcXd4empxUTBzUEo5TEozMWE5NDZFY3ZjTFQyWnI3NjlidFlQQ2w1bHFjelM2U2JaL2pRZWxhczNzMUF0amp1OHdBdVdodUVRR2c2cG1WaEdqcENpSkd2R1JpR2pqWVNPSDV3VDFvSWpmSE41SDlrWG1uRjRWd2VBZW5pRnZ2cHRTc3A4NXRuREI0bEVzZDJrYkswWmJIUHA1WDY0UktrQWdkRlVSUkZVVDRnd1hVZEJ0T0NTRlEvWTI3MlpVMElOQzFBT0Z4YUVmQUtSWXJlZUZLVlNnWFp1bUZBdm9BUmpSSzBJTnU5blpYUFBjWHFWQnMzM1hVYmk2ZldVaFlPNEJ0ajlsaEtEeWZiVDhmYUozam9CMCt6djJ3Wlgvbm0zVnc3dFpxSXBaL2RnRjE2RkllUHMvMk5aM2w1UncvcDR2akNoa3VoRFdPODdBZjNaRVNBTEl4ckp2K2MzMDU2dU1Vc3FhRWhCdE5aY3VsQkJvZFNaSXN1M2pqcmVhUjBzQXVIT0dJMFVHZjVTcWRDbi9ablhRckZBaDZnK2NLRVEyYXBydUlTcEZLVkZFVlJGRVU1Z1lmbnBCak11Zmp6QlZ4UEl1WFp6T1JmUG9SbUVZbEVNWVFnbDgyU3MwY0twTWZCOHh5RzAya0NmcDNVb2Mxc2ZXc2xlMEp6dVBtMnE1aFdYMFp3SE9rbVVucTR1VUVPdnZzTUQzM3Y1MncyRm5Mdjc5N0pra25sK0hHd2k4NVlMMUJLcVBGY0hNZWxtTzJuYysyVFBQcjRlclE3N3NKbmpGYmJjZW0xWVd3bjNKT0ZMRVdyajE2N2t0WXhadkxQbVZzazNiR0daMys5aXEzdmJtYUw3NWM4MXRmTzFiZmZ4cUtXQk1HeFJzOVM0dGxaaGc3dW9LZDZJc21nSC9PMHpSdzVLeU9ieFVGZ1JLTkUvRHFuUCsvODRsS0JnNklvaXFJb0ovQ1E3aENwd1E2MnYvWU9NK3VyaUZhRXVTQUhGVjlRQWszVGlVUmlHRUxncFRKa0hROXY3RzJWS0cyZmFaTWE2c2NlM00xdkh1L0RhbC9LYmN1dVpITFZ5SGFsWXdZTkVxOHd4S0dOdithaGYvcS9QTHMzd2xWMzFHUDA3T0xkbFh2SHR3dVRsSGh1Z2N4UVB6M2RSK2phdjQyM1Y2L25RR0VhRDlURThGbG4zZ0hwVW1qRCtKeHdUNzd5RmxXTFhUcjFCcTRaWXliL25Pa1dvY2I1M1BxVmRwYmY5UlVLd2svQThoR0tSZkdQc1JJZ3BZZGJTTkhUdVoyMUwyNmplZWtYcUlpSE9GTjhJNlZMTHBQQ1JXTEdJa1F0amZPd2tQS3hVSUdEb2lpS29pZ25NQWtuNS9LMXYva1hpbGFVUkNMQWVVMGp2NGcwelNBV2plQVRBcStZSlpPeDhUd1k1WmpzRDVQZ3VrVUdlNDV4Wk51ckRFNytQUDkrL2l4YXE2S2wxS1N4M2xoS3BKMmllK3ZML1BnZi80bWZ2cnFGb3ptRFk5L1p4Z3VtZnNaQjVpbXZJMHRuQURpT2cxM0lrU3NheEtaL2hvWUpZYXpUVDNOZkdtMFl0dy91eVlKWHBHL3JEeG1zbVR6R1RQNjVFMExEOEVjbzkwZkcvdUdUU0NmUHdQYVhlZVRoSjlrVHY0UDdyMnVsTW55RzlZUDNBcTlzQmdmd1JhSkV6NmIvTHpBVk9DaktXWHJtbVdmNDY3Lys2MU8rdm1EQmd2Zi8vdUNERC9MQUF3OWN5R1lwaXFKOFBJUkF0MEpVVGpqYjA0NHZQNW93Q1VWaXBTMDVuUlNwbElQcmpXZkZ3Y056Y3VTY0JOT3Z1UktqY3h0cjFrMmxzVEpDWXlJd3ltRnpKN1BKRGV6azFjZCt4b3NidXluNm9pUXNBQmZIZHMvcFdvUm1ZQVVpK09KUkpyUzNNVEh1eHpyajZQTlNhTU40WDFpZ21RRVNGWEY2T2pleStaVWR0Q3o5NHBneitSZURRQ2VRbU1pMXYvdm4zRlZiUzIxRlpJdys4SkJPaW5TNmlDZDEvTEVvVVZPN1pJdVFWZUNnS0dkcDBhSkZPTTZwT1o4bmZ1M0dHMis4a0UxU0ZFVlJ6cG9BM2NCWFVVSFNyN0UvMTg5QVh3SFhBWHhqL1c0cDV6NVRLS2RoNXZVc25yZURsMzc5REUvN2ZOeTFiQloxY1IvNkdkTjhkTXh3TFhNLy8rLzQ3OWZtY0Q2Ryt1SDNhU2JCcWttMFZ3VEhHT1JkQ20wWXY3T2V5YjlZREl2QWhLbk1ubUJnR3VNNCtFOTZ1TVYrK3Z0dEpCYVZGUlVFelpNUHBidDBxTUJCVWM1U1pXVWxzMmZQWnVQR2phTitmOUtrU2RUVjFWM2dWaW1Lb2loblMrZ2FnYXBLcW9JYVlyaVB2cjQwanVzaEdTUGRTSHA0ZG9wMEprUjVaWkxtaWZYY0tRdjgvTmtuZWRidjQ4NnJwMUlWdGM0d2FOUXdBOVZNdnFLQ2lSL25nUDM5bDlleHhoeDhYZ3B0R0wrem44bS9PSVFRNktadnpHeTM5MGpwNG1UNzZPMHBBSDZxazFVRURVT3RPQ2pLSjhtTk45NTQyc0RobW11dXVjQ3RVUlJGVWM2RjBBeXNhQzIxVlg2MDdqdzl2VDNrSEFmSm1YY0Nrbmg0VHBwME1VaER3TUlYcnFCbHdhM2NVWGlDbjcvMEJMKzI3dWF6aXlaUkdUWkdEeDVFNmZBNXkzY1JoMkdYUWh2T3h0bk81Rjh1UEpkaWZ5OTlhUmZNQ21wcXkvR1psK2hlcktoekhCVGxuQ3hldlBpMDM3dnBwcHN1WUVzVVJWR1VjeVlNak9BRTZoc2ptTHBOVDg5STRIRGFHZmpTdHFOMlpvaWVJOTMwdUJJbm5TSmI4REJDbGJRdHVwSFB6SEo1NjJjUDg4eWFuWFQxcE1nNzQ5L2lWVG05OTJieWZhYit5UWtha0VqWHBkRFRRMDlCb0lVYWFLZ1BZNWtmeDA1VTU0Y0tIQlRsSE5UVjFURmx5cFJUdnQ3WTJFaExTOHRGYUpHaUtJcHk5alFNZnhtTlRmWDROY25Bc1dQMDVoM09WQnJzMldtT3Z2ME1QMzcwTmJaMnJlZUZSLzZOMzJ6c0lWTjBrVEpOeitIajlIVzh4cjk5NXgvNFB6LzhEZHY3TXRpakJBNVNldGk1RkFQOWZReWtDempqT256dW81R2VpNTBkcEdjZ1E5SDF6c3Y3U2VuaDVJYnBIODVpbjZmMytDVHgzQ0pEeDdvNTdvQlIyMFJqVlFEckVsNEV1b1NicGlpWHRwdHZ2cG1kTzNkKzZHdExsaXk1U0sxUkZFVlJ6cG9RR0ZhWXB0WkpKSzBOSER6VXhhRlVFZHVUV0tmWlNGOHp3MVRQL3dKLzJIWVQzeXhLRE10SEtGNU95R2NnekRadWZQQi9zT2gzY3RoWStJSVJ5c3FDbzI1bjZ4VnpIRnYzREkrOXVvbnM1SHY0K3EzVHFZNmE1elRUTEtYRXMzTmtNems4WDVTdzMwQWZKZjlmRmxJY2Z2T0gvTTJHU2Z6aEEwdHBxd3lQbW9zdnBVUTZlVEtaSEVYcEl4d05ZR2thNE9Ia00yU3llV3hNQXFFd1FWOXBCVUJLaVhSdG5FS080K3NlNTBjN0c3ajNDNHVvajVob3VsbmFhZXBTblVhL1dLVEVzYk4wSGVvaTR3bktKMDZrSmVySHVvUTdTZ1VPaW5LT2xpeFp3ai84d3o5ODZHczMzM3p6UldxTm9paUtjdllFbXVFalBxbU55WEdUZ3owSE9kaWRwVGhSRWhvMWNCQUlUY2NYcWFBMlVuSHF0N1VBOGFvNjR1TjRaODMwVXpubEtwWjNidWJobE1SeHg5NEU5aFJTSXFWRFBqWEEwVjFyZVAyRjErbWYrd2ZjZjMwekZhRlJYazIzQ05kTVpZbGRTNW52REVHS1Z5Ujk1QjJlZmV3NVZxZG44RHZmK0N4ekpzUXc3Qnc5RzUvbnNXZGVZNmVZd2MxZi9CSTN0RmNRTkNWdVBzM1E4VzRHdEhMQzVjM01tbFJGUkhQcDd6cEVObHhGZFZtVXdEaE8wLzUwY1hFS1BSdzhjQlJIaEprMFpUTGxBZXVTMjJMMlJDcFZTVkhPVVZOVEUwMU5UZS8vdTZhbWhxbFRwMTY4QmltS29paG56N0FJMUU1bjVwUUlodDNKdnIzOTVJdm5QOFZHYUJxR1Awd1lEeTNnS3cyOEI0Zko1RzI4Y1JkRmVCVFRoMW4vNHFNOC9PUUcwdmtCRGcyNjJLUHNyU3FsaCt2WVVEbURwUXNuVWhZc0JRNVNTanpYb1ZqSWtjdmx5T1dMdUJnRXlpWXl1MGx3ZlBVclBMMWlINzFwRzB3L2lkWXJ1YW9oUnVYMHE1aFJIOE52Z0pzZjV0RG1sYnkyZFFDcHV4aVZVMWt3dTRsRXlDTGt6N04vOVNvMkgrd25xMUtYUGtSNkRzV2gvZXpkbjhYelQyVDY5QWxFL09lMjZuU2hxTUJCVVQ2Q1cyNjU1ZjIvbjZsZ1dsRVVSYmswQ1F6ODRVWm16WjFDMUVpemIrOCtodkpGdkFzd3d2VThsK0ZoQjEwZVljTnJ2K0xIUDNxWXAxYnRaeWpuakhPQUxVSFhDVTFZeUIzMzNjblZrOHJ4NldMVTMvV0tXYnJmZnBLSHZ2T3ZQTEd1bDB4UklwMEMyY0Vlam5UdVpOT2FsYnp4MnV1c2ZIc24zVmtIcWZ1SitFeXFGczJpdUc0bG03cjZ5WG9DelJkQzRLZXNwb3hveUVUejhneDNyZVhYcng4bFVWK0owYldLSjM3MktDOXRIU0RybWdUTEpqQ3hzcGNWejczRnZ0NE1qcW9VSHlHUlRwRlU1eDcyOVhrRVcrY3dlMktDb0RuVzRZRVhsd29jRk9VanVQcnFxOS8vdTlwTlNWRVU1VElrQkVZZ3p1VDVpMmlQQzQ3djNNNytvUnoyZVIvZ1NselhvYTh2UTNyUDYyek9ScW12eS9MbVMrOXlhREJETVRkTVgyOFB4NDhmSC9WUFQrOEE2U0lZL2lxbXpKMU5XME0xRVV0SDB4azE1MGtZRnVHYUZwcXphMWpUTlVpcVVHRDQwRHM4OC8zL3hWLy83eC93NU92dnNtWEhidloySFNmbE9IaWV4TTRabEUyZXozWFQwcXhadVkwakF6a2MxMkU0TFFoSERYUWRuTndBKzFhOXdIWmZFdzFWbFZSVU5kSnM3MlZyZDRhc0E1b3ZUTHkrbWNDdTUxbTVxNGRVOGZ3WGdWOFdKRGpGREYzYmQzRFFEakY1NFNLbWxZY3V5Yk1wVHFScUhCVGxJNWcwYVJJMU5UWFl0czNzMmJNdmRuTVVSVkdVc3lZUVJvRDR4SVZjTmVNWGJOaTBuVzFkdzF6VmtNQm5uZC9aWDAvbTZVc2RaU0E0ajF1bU4yRHUyMDFzUWhVaFlkTzM3am0rKzh1MUhCcktqekxRTmdqRTIvak0xNy9HRFZNcUNBY0VycE5HZXFldmt4Q2FnUzlSVGRBMWlZWUZkdVlJYi8veVVkNjJydU5MWDUvT2hFUUFTOWZSclJEeGtBK1JTNU5LQzZLTmxVeWVjQTNIZi9FNmIrMXFZbm1Mem5BR3dtRWRYWFBKcHcrellmVTJmRmQvalhEQWoyVldFaEFHd1pDR3BsRTZLeUpZU1RLNGk5OXM3ZUsyV1JOSStLenoyS3VYQjRsRE1YT0ViVnYza1F1MXNmQ3FxVlNFTHUzNkJsQ0JnNko4SkVJSWJycnBKdnI2K2hDcTRrdFJGT1d5SklTQlA5YkNncXRtOFl2MUc5aTA0U0JEYytxSW10YjVLK1lkMlFscDRHZzNHV3N0djM3eUNJMXRWM0xuN1hPcEtRdmlGR2R6L1MxSlVvWFJOb2ZWTUh4bE5DZERXQnFBUkNMeHBFUXdlckFqQkhnU0J2c0U1V1VTTzcyRE4xNDVncmp1R0FkMlMzcDBBVUxIRjI5azFvSnBWSG91dzJrSXh3TWthcWR4elpKdC9PUzNhMmdJVHFUZnRhZ3lOUFNSNHQ1alI4RG5NekYwRGMrQmRFb2psakRSRFEyRVJOTjloRUkramh6dElWdDBrRmlYZERyTytTZkJMWkkrdkpHTnU3SkUyeGV5cUsyTWtIWHBudC93SGhVNEtNcEhkTzIxMTVKT3B5OTJNeFJGVVpSekpjQUl4R2k1YWpsTGZyMlJOemF1cDNOZ0pqVlI4L3h0alNsZFhHZVlJZEZFTWorRTJYZ255NjYvaXFtMWNYeWFoeFlxbzdvYW9vNDNhb00xSzB6TXI1OHdRKzJWVmh4T2w0UXVQVnduVDErZlJqeXFvd3VIZkNwTGVuQ0F2bDVCUmhNZ0RBS3luSUluY2FWTEtnT2hrSWtaakZFejgxb1diZjR4cjc5YmdLeWZWbDFERndKWEdKaVdoNVNsUDY3ck1KZ1dSS0k2K29sN3ZZcFM3WVVIS2xWSmdwdFBjWGpqQm5ibWFsaXc5QnFtbElVdjZXMVkzNk1DQjBYNWlOcmIyNUdxMkV0UkZPVXlKaEM2bjJqREFtNWNQcHUzZjdXZXRYdHVaMFpOaklUL2ZLVXJ1Ymp1RUxuRUZkeXl0SndkdjMyTGQzZlVVeEUycVFwNTlHMTRtci8venZQczdzMXdTdWdnVEVMSitkejdYLytJTzJZbUNaSWpOVFRFWURwTGprRUdoMUxFL0JIOHB2YkJLY3ZTeFMzMjAydFgwdW9QRVVsTVljbjFOYXhJVG1QK2t1blV4djNvbW9adWhVZ0VkUExIQnppZUttQVdjN2hTSXhLdlorN1NPYXo2N3ZOc2MyWnppMjZnQ3gwaldNMkVSa25YY0E3SGNmR2NGSU01RjMrK2dPdkprVjJiQ21ReWt1YUoxWVF0NDFOZllDdWxRMjZvZzNmZTJZbWNzb3libHJTU0NCbVh4VmExS25CUWxJOUkwejd0L3dVcWlxSjhBZ2lCR2Fxay9mb2JXUExtLzJYajJxMGNtMU5EekJkQVB4OGpPdW1CVjhDcW1zVFVXWE9ZRW9XSEgzK1lSN3FXODRXN2x0QzQ0Rzcrb3ZWV0N1NXBWaHlNSUltcWNvS2lRSHIvR3A3OTlTcTJ2cnVaTGI1ZjhsaGZPMWZmZmh1TFdoSUVSMFo2VWpyWWhVTWNNUnE0eGhja0ZrOXk5YjFmNHRqUG51ZG5qMnltb2JHT2lraUFZRVVyYzY2c3AvK3RGMW03WXplQmw5OW1jazJTV1pVaHlwb1hjOU9pRFd6YlVVWFlMQVVPV3JDV21Rc1hzYXJqR0VQNUhBRm5pTlJnQjl0ZmU0ZVo5VlZFeXd6eVE0YzRuSjNGVlhPYWlBZk5qNzh2THlzU2FXZnAyN1dHZC9aSHVmTGVaY3l1amVLNzFJc2JScWpBUVZFVVJWRVVaV1RWSWRhd2tKdHVXc3ZPMzZ6bW5jNTUxTVZyaVp5UExUSzFBTEhhWlh6clc0Sm9MSUNvdm92LzBKWkIrc0xFWXlGOGVvU0dhSExNbDVGU0o5UTRuMXUvMHM3eXU3NUNRZmdKV0Q1Q3NTaCsvZjBmd3JPekRCM2NRVS8xUkpKQlA1WVpwSHpTZFh6NTk2ZXdwT3NnWFllNjZjdTRhRUpnK1JOTS84elgrSXVGZHlNQ0VlS0pBS1lRaUVndFY5N3huL25ubTMxVWxnZExxeG1CS0kyTFA4dTF4N2R3b0NkRGRmTnN2dm8vL3dYYkZ5VWU5eU96ZlJ6YjA0Rys0RmFXdEpZVHVzUzNHejNmcEhUSnB3NnpmdFY2aHRxdTU5NGxFeWtQbVpkOFVmUjdWT0NnS0lxaUtJb0NwVldIY0pLcHl6N1BaM1kveEx1cnQ3R291WnhRdWYvalgzVVFHcm9WcGVLOUE2ak5PRlYxNHpseit1UW1heGorQ09YK3lLamZsOUxETGFUbzZkek8yaGUzMGJ6MEMxVEVRMmhDSU13Z2lacG1vaFcxdEV3cjRuaUFaaElJK2pHMUNMSEV5VzltNEk4bHFZK2QrRFdMU0xLZFpUZDZiTnpmU1hmRkhDYldObURwNE5rRmVnL3ZvOU5yWTlteVdkVEYvWXg2SVBlbmhaUklPMFAvcnRXczJWL0pkZmZjeU16YTJHV3oyZ0FxY0ZBVVJWRVVSUmtoRU1JaVV0WE84bHV2b2ZPeDFhelozVWJGdkhyaWxuNVo1S0NmVERwNUJyYS96Q01QUDhtZStCM2NmMTBybFdGOVpOWmZJSVRBc0FJWVZ1RGMza0FJTkROTWVmTXNGbFFNa3hmNkJ6VU1tb2F2WWlMemE0S0VJMEVzN2RPKzJ1Q1E3ZTlnN2NxTmlQbTNzM3pPQkJLQnkrdStVb0dEb2lpS29paktlNFJBODBXcG5yR2NXN29lNWJuVkc1aFduMkI2YlJSTHYvd0d2Z0tkUUdJaTEvN3VuM05YYlMyMUZaR1AvNUF4VWFxNWlNVDlCS1ZBSDRrY2hHWVNMaXRIYUJwQ1hINTk5M0dTVXVMa0JqbTRZUlViN2JuY3VHd09EWW56VkQ5ekhxbXFUa1ZSRkVWUmxCTUlvV0ZGcTJtLzdoWVdoL2V3ZWtNSGZWbWJ5M0lEUGNNaU1HRXFzMmRNcHFrcWl0ODRUMmNGQ0lIUWRBeGRHem5YcUxTYW9ldDZLUzNxZkx6blpVT0NtMmY0MEFaV2JZRjVOeTVsVGtPQ3dHVVlpS3JBUVZFVVJWRVU1VU1FUXBpRWt4TlpjTU0xVE1nZFp6QmZ4TGtNQXdjaEJMcnB3MmZxSDJ6TnFseHdybDFrNk1ndzVZdVdzMmhxTFRHZmRsbWxLTDFIcFNvcGlxSW9pcUtjVEFnMFBVQ2lZVGJMeW0zTVVBRGpNaHpvS1pjRzNSZWk3c29icU5DRGhIekdaUnZFcWNCQlVSUkZVUlJsTkVLZ0dYNGlNZi9GYm9seVdSTUl6Y0FYanVHNzJFMzVpRlNxa3FJb2lxSW9pcUlvWTFLQmc2SW9pcUlvaXFJb1kxS0JnNklvaXFJb2lxSW9ZMUtCZzZJb2lxSW9pcUlvWTFLQmc2SW9pcUlvaXFJb1kxS0JnNklvaXFJb2lxSW9ZMUtCZzZJb2lxSW9pcUlvWTFLQmc2SW9pcUlvaXFJb1kxSUh3Q21LY3Y1SWlaUU94YUtIWmhwb25vUHRhVmltZ2RBRWwrZTVtWXFpS0lyeTZhUUNCMFU1QzFKNnVIYWVvbWZpc3d5MDh6YjRsVWpQSlo4ZUlwMTM4T1RJbDRWQU13SkVvaUY4dXNZbGYySzlkTWdQNytmZDFmMVV6NXRNdkc4Nzd3N1ZzbkJtQS9HZ2ViRmJOdzRTNlhrNCtSUkRtU0x1Qng4RVFyTUl4c0lFRElGVEtDQU5INWFob1YzeUg0cWlLSXFpbkJzVk9DaktPRW5wWVdmNjZkcjJOcnZsZEJiTnFpVVdPRitQa0tTUU9jNWJqL3hQZnJ6cUdLNW1ZV2dDZEQreDFxVjg5UnUzTVRNWndicmt4NmcybWQ1TlBQMjk3Vno5MzJJMDdYbUs3KzFlU2xOTERiR2dlVm1zT0hqRkZGMi9mWVIvZlhvRHgxSkZrQjZ1N2VBRnBuUG5uenpJWnhvdGpyenpKc2NyWmpGellpMkpnSzZDQjBWUkZPVVRTUVVPaWpJT1VubzQyWDcyclhtT0o5OGNadnJuNTJFWTU3ZEVTRG81ZXJxMnNUVTFtYnR2djRybWVBQk4wL0dWTlZNVnR0QXVpN0dwUkxvRlV2MFpDcmFEazAvUm55bml2RDl6ZitrVHVwOTQ4MXlXM1ZSTHV1Q0NuYUZudy9QODRKVU9qZ3pheUtZQUVkOFF6enorQkQwM2ZaN2xzK3RKK1BWTGZ6VklVUlJGVWM2U0Nod1VaU3hTSW90cGptMTdqYWVlMlVabzJYMWMwWklnYUp6ZkhIMHBKVktDVWRiRXZHdVhjVVZ0REZPQTBBd3NuNFd1QnFZWGdFQVlQbUxOODdodWdvc0V2TndBSGZrTi9QVFZGSjZVYUdhSTVMUWxYTlB4TUQ5LzZua2kwUzl3VFZzbFFVTzdMRlpVRkVXNWZNeWJOdytBZGV2V1hlU1dLSjlXYWxjbFJUa2ppZlNLREIvZHlJdS9lbzRETlF1NWRuNHJsV0h6Z3FXakNOM0VId2dTRElVSWhVSUVBejRNVlZoOHdRZ2gwQzMvKy8wZkNnWUpXQWE2R1BrTWhJWXZWa1A3MVV1WnhScWVmSG9sdTNzeWw5V3FpcUlvaXFLTWh3b2NGT1VNcEpUWW1SNjJ2L29Ndittc1pzSFMrVFNYaDByMUJvb3lRZ2lMU05VMHJsMDZFN24yZVY1WWM0Q0JuSXRVc1lPaUtJcnlDYUlDQjBVNUxZbDA4d3gycnVMNUZ6Wmd0bC9GZ3BaeXdxWktRVkZPSWdTYUZhVjZ4dFhNYnpqR0c4Ky96S1pqd3hUVXFvT2lLSXJ5Q2FJQ0IrV3NTZW5oRmpNTTloN24rUEhqOUtYeU9KN2tZZzZSUHR5bUhnYlNCZHlQMmlZcGNiTDk3UHJ0cTZ3NldzWDBoZE9waXZvdWs2TGtqKzdrejduL0V2aWN6OVdGdUJZaERBTHhGdVpmT1JtMnIrQzF0dzh4bEZlckRvcWlLTW9uaHlxTy9zUW83VGRmekdYSTJhWEJpaEFHdmxBSW42Rjl2SU5kdDhCd3h3cCsrc1BuMlhSMGlNalZEL0xIWDdxUzJwanZMR2ZpVDIxemlVRFREUXpMaDMrOFp5VzRCWVk3M3VDUkh6elA1aVBEMUgzMlQvajJMZE5JUnM3OUZwZlNKdHUzaFJVck5qSmM4MW5tdENZSVdSZC90YUUwQ002UnpkbTRVb0xRTVAwaGdwYU93S1dRelpDM1BTUWdkSXRBS0lDbGFZQ0haK2ZKNUViT0l4QUN3d29TOUp1ajkvRjduL09QWG1EVDBTRmlWei9JSDMzeGluUDRuRDhkMTRJUTZMNGd0Yk5tTWRsYXdlbzNWblBIa2liS0FoRk10Y1dTb2lpSzhnbWdBb2RQRUtjd3hLNFZqL1BxcGk2T3AzUmlWVzBzdWZNVzV0VkdDZWdmNHh2cFBpS05WM0huQTFWTWVQeWZlS0VBanZkeHRGbmlEL2l4TEQvQmFBVjFFNmN5Wi9aVUpwU0hzY1lLSG5RZmtjYkYzSGwvT1dVUC96MmJpZ0pQZnBUQm1rUVdjd3hzVzhzN2V6SWtscmZSRkExY0VnTkFhZWNaM1BZYWovOTJHMGQ3MHVqeEdxWXZ2WXNicHBkajJ0MXMrTTJ6S2U5c0h3QUFJQUJKUkVGVXJONTlsTjZjai9LRzJkencrZXVZVWg3Q2RBc003MXZGMHkrdnAvTllHajFXUWZPVnQzRHJnbWJpd1ZIK0t6amhjNjUvL0ovNGphM2hlUjl2VWZZbjZWcGdKTGhKdGpHcFh1UDFUV3RaZCtoV3BsU0ZNVDh0eTFTS29paktKNXBLVmZvRUVicVBSRzB6amRGaHRoMXdxR3lxcHlaaVlYek1ZeFloTkF4L2xMS3FDZ0thUXpBY3h0VDBjeHFFZmJqTkh0V1QycGs1ZlJJMS9pRzJQdjFkL3ZuUmxYUU01SERIU1BjUVFzUHdSU2xMVnVBWEJ1R3dpYTV4N2dOREtiRUxRK3hhdjU2T2pFVmRVeE14djNsSnBDa0p6Y0JYWHMvRWxtcmNBN3NZRHRWUVhSYkExQVdhRlNUWk9KSG1SSmJkSFRuaXRWV1VCWTFTdXpVREsxWkZRNTJmd1k0Qmd2V3R0TllsOEovbUJubi9jMDVXRU5BbGtXZ1lVeitYQ0ZRaURKQkNnQlRvSnlRSVhYN1hNaFlkSTFCTlMyTUY5RzFsM2VadU1ubnZza3p2VWhSRlVaU1RxUldIY3lDbHhIT0xGQXMycnRRd0xBdkx2UGlueGVwbWdLcm1kcWJzZlFNajJjek1XVzNVblNad0dQTWFwRVJLRjd0b1k3c2VhRHFtWWFBYnBaOFJFanpYSnBWeUNVKzAwRFVQTzUvRGRpVzY2Y015Qko1cjQ3aXlOTWd6UndJTDZXTGJEcTRIUXRjeERmOEpiVzVoN29KRlRFbUdrUGtoWmpYNytmNURhOWkwZEI1MXNRQ1JrUXM1YmR2eDhKd01xWXlQU05SQU53VFNjN0NMRGk2ZzZTYVdvU0dFS0YyZjUyQzdBbjNrdWovY1RTN0Y3Q0YyN2poQW1qS3FhMktsM3gydDQ4ZnFxNC94TXdaQU53bldUbUdlNVNPOTZUWGVNSk5VeDMyWWhvWWdSa1A3UFB6bWNkYTh1WjFBZFJWaHl5eWQrYUFaK0dMVjFQcUx1SzBMdVhyUkF0cHJFL2pPVk93dHdYTWQwaW1OU05SQzE4RnpDaFNMRGxLejhJMlZTaVlsUXBQNHFuVThUVU80QVdvMER3TTVrbjUwR1YzTGVBaUJZUVNwcmtxaTIzdlp1V012QTdtcEpNT0dPbmREVVJSRnVleXB3T0dzU0tUblVrajNjNlJqRnp0Mkg2U3ZhRkhSUElzclp6UlJmZ0gzOWorVlFBalFEQk5aeUdQRzRvU0Rma3o5NUlIVTJOY2drTGlGTklPOWgrbll2WSt1M2d3eVdFNVZUVE9UcDlWVDdyZlFSd2JwNmJSRk9PaVM2ZDNId1k2OUhPZ3BFbTJldzl5MkNvcUh0ckxyeURCT3RKVXJaelFTQytnNHVXNTJiOWpGNGVFOFpzMTBycGhhUi9DOU5zZmpoRU1oZ3FFd1dzREFiV2lrUXR2OGZxRXpjT2EyaHlTdVBVUXFGU0lTc2RBMUZ6dHptRzNyOTNJc1hTVFNjZ1Z6V2lzSVdnTHAyZVNPNzJQTFVaT0pVeHRJQkt3UDlaUDBiSXFEKzltM1A0VWpKMUplR1JqMXBHZ3B2Ykg3Nm1OZjhSSG9wbzl3dEpLSmsrdDVja2MzbWFLTnhJY21kQXgvaUZDc2tncTlrODdEV2V5cGdBa0NEN3VZb25QblVhcG1mb2I2OHZoSUxjR1p2QmVNK1lsRkRXUmhrRU43dDdGbFR6ZkY2RVN1bkQrTm1wZ1A0M1QzdlJCSVQxQTQ1cUo1SGxMUGM4elRjQ2tOMEMrcmF4a25UVE9KbDVVUkVrVzY5KzdsVUtaSWEwVklCUTZLb2lqS1pVOEZEbWRCU3BmODBBRldQL1V3UC85dEQ3SDZPdUx5R0M4OCtoSWQvK25QdVc5eFBYSGZ4UjBkU05jbWxjcVUwb2YwVXdkU1kxN0RWUk1JeXlFNjFqN1A0ODl2SUZmWlNtTzV4c0RXRmZ4c1R3UDMvOVUzdWI2bG5JRHc4T3dVcVpRUExiMko1Mys4bmowWkh5RXh3TDRuTnREN3g3L0xwSjV0dlB2V0d0N3FuOGQvL3YvdVpmNkVFRzZoajQ3TmExaXhhaTJaSmYrRmljM1YrTFNUMml3bDBpbVNHVGpHb0V6UUhMSFFOVEYyMnhkVklwMDBxWHlJeXFDSkpqeWNUQS83TnE1bTVWdHY0Yi85ZnpGeFFqbEJTeUtMR1k1dGZJNkgzbW5pUDlaVkVROVlKL1dqUTc3N0NJY0hiVHc5VERoaW9ta245NlhFelErT282L094eWN0MEMwZlpTMnRKRjdwNE5Cd2pwWmtpS0FBNlJSSUg5ekdyczY5WkxZZUlMMmtpZktBRDd3aXVkNGRiRDZjWk1hTjFVUUN4amhtMXowOEowMDZFeVJvRHJOL3phdTg4T0oyY2dHRGdmMnZjTVQ4VSs1YjFFRENmNlpYRWtnYmhKUWdQR3pFU2FrN2w5TzFqRVdBcG1ORkk0U0ZSOWZod3h4SkY3R2w1R01zdzFZVVJWR1VpMElGRHVNbEpWNSttSU9ybitEbmJ3a1czdjE3TEoyZVJFL3Q0Zm1ldjJUSHdYNXk4Mm9KZTJtR2JZTncwRUlVMHd3V1RHTFJ3Q2d6L3lPdjZSYkpaZlBZN25qeW9BVkNNL0dIQWxqNmFEc2xTVHl2TkFnUFJTTllKOWNkak9NYXNuUEtLQjVleVJOUHJFZGY5SG51V1RLVnBKWGw4T29lM2o1b0VkQkZxVEJHdXJodWlzR1VSM3I5T2lMVGIrSCtCYTBFaGpid2kzOTZucDYwenZYemIrSE9NcDJqZjdlVnZUMVpadFpHQ1VlYW1Ydk5iTFp2NktKK2NqVWh2NDdNMjZSU0tTeExvNWpOTXF4bHlQWHVZZTNyNzVLZmN5UFRxMHZGM1dQMi85d0VWakZGU29RSkdUcTZadUV2bjhyaVc0cjA3dDVHWDh4Q0cwbHJkNTBjeHcvc1k5QnJSUk9qbFBxNExvWGVIbzdsWGJ4NGdJQ2xuYlNhSkpGdWp2NTk0K2lyODBXM0NGYTEwcVJ2WlAreERQTWJ5d2xZRWp2YngrNTEyNUh0VThrZDZxSTNrMmRDd2tJVXNoemZ0b1ZqdFRPNFBSa21vSitRK21YbnlHWnllTDRvWWIrQi90N05KVDFjSjBXcWFHSWVXYzFMVzJ4bTNQa05abGJsMmZqVHYyZFRkNGFDTFpFK0R6ZGZ1dmNqSVQvR2FQZjc1WEl0bG91VFQ1MzUyVDBEb1FuMFFKQ2dKbkdIZXVnWktKUlM5dFNTZzZJb2luS1pVNEhEdUxua2h3L3d6cXZyaVMzOE5rdXZtRVJ0SUU5UFR6K0QrUXFxSzRNWU1zT3hkNS9naHpzYXVPZldkclJ0UCtOdk4wemlEeDlZU2x0bG1GTktNYVZOZm5Bekx6MjJncDE5V2V3eDIyRGdqMDVreVJkdlltNU5sRk1tUmlXNG5rMDZuU05VTTFyeDUxalg0SWZpQUh0WHZVWm4zVkorNytyWnROWkdFTGxlRGc3M01SU3ZJKzRyNVdwTHo4TXI5TkdYR3lSblhNc2RpNmRUSHlwd1lNZEJCbUx0WEZFWEkxWVdJOXcwZy9iYWw5amYwVTkyU2hWaDA4UHUzVTlYZURaZmFpNGpiQW5jYkpIQnZxTWNHMTdKYzQvdlFNLzAwRHVRdzk5OERYZmR2SkRtaEI4ZGwreFkvYTlKN1BRdzZXQ0VxS1dqQzRHbW13UURFcnVZSkprTVlKb2FTQSs3TUVCblJ5ZUJxaGlXY2ZKc2RXbWIyRUlxUmNyeGtLWnhhdnJLeUJrUDQrbXJVMGhaV3Ezd1BJUis3blVRUWhoWTRUcGE2OU9zN09nak83T091R0dUN3Q3Q081MUpybHhlejc1bkQ5STVsR05LZFJBdGRaUnRXL3FwbnorSjhyQWZqVktkUno0MXdORmRhM2o5aGRmcG4vc0gzSDk5TXhXaDl3YmlMcDQ5VEgvZXhuNm5nN0tsWDJYeDNFbkVuVzQ2UWhhR1dRcU5aREhOc1hkL3hROTNOSER2RjY2aXFUeDQ2djErdVZ4TEljWGhOMy9JMzV6cDJUM3oxU0FNQTBQSTBncEh5c0U3eDEzSEZFVlJGT1ZTb25aVkdpZnBGY24xNzJMVG5uSmFtMk80bWFOc2YrdEZmdkZ2ejlQVGZnZkxaOWNRRFZnRWtpM01tbFJMUEJnZ1VqT1ZKZE1iS1BPWm93OE1TMG5lQ0UxRDB6VTBiUngvZEZINnhWR1hKMFp5dUZNanV3cnBuSlMzUDlZMVZPRnpqckoxYzRibW1WT29MUTloQ0ErNzBNZWUzWHZRZ2tIOGhvNFFnT2RoRHc2VDZ0V3BiR25FR3RqTmI1OTZsRit0ZGJuaUM3ZHpaWDBjdjY3akM5VXd1UzFLVjBjWHc3azgrV3cvZTlidElOQStrNFpFQ0ZOSVBDZExPaHVncXE2YWluZ0EzYzVSRExleTROcEZ6SndReDY5cnBkU1VzZnJmbEJTSFVpY0VEaUR4Y08wQkJ1d3lLaUkrREszVUQvbUJYZXpZT1VRb0ZDdGQwOG1mdDNRcEZJdWwzWncwdlZRMCs2RWZjaWxrRG8rdnJ6Nzh5aU1wVjRmWXRXMFhod2V6NTM0UW1kQXdmWEdhV3FzNDN0SEpVRDVQTVRmTXdmWHJPTmE0Z0N2YVp0SmVlWlNPZzhQa2NqbFMzVnZZbkdwaVptczVZWitHd0tPWVBzejZGeC9sNFNjM2tNNFBjR2pReFhaT2FJM240YVQ2NkhkNjZCYnRMSmxlVDBYWUFPbVF6ZW1FZ2dhNkxrQXpQN2ozZmZyWi84ZHlLVjJMYmhFZTY5azk0N1dBcHV2b1FvS2JKMTkwVVFkSUs0cWlLSjhFYXNWaHZGeWIzTEdEN0Q1NmdKN0h2c2RtNFNCaXpjeFk5QlcrdFdnR0Rja1FtcDFGbEUxaFFXV1lvT21Rclp6QjB0b0VaY0hURFQ1TS9MRjJsdDNkekpLeDloc2RJVFNMUUNTSU5lcklyRlIza0U0SENVZk0waURvYks2aDBpUjc4REJkeDhwb3E0M2lNelh3OHVUNmRyQmpYNGJJMUNpK2tib0o2WG5ZUTRQMHlTR0dudnNPLzdKdEJ2UG1MK0N1QjZiVFVsdEp6SytqQ1RCOEllcmJKaUtmMmsvMzhDd2l6bmJXN1MxajVnT05KRUlXQWh2UFRwSE5WekY1M3RVc241dEU2OW5JTTkvL0dTdlh6V0phZlNWaFV4K3o3WTNKTUVaeEVDZWRwaGl1dzJlVTNoL1h4Y2tOTWV4TEVMY01EQUZlSVVmLzlxMTA1Q3FwaWtVdzlGRm0vRWZpczFKS2tvdm55UThGYTFMYTJObng5ZFVwdDFKK2lIMi8rVDUvOWZBT1d1NzdjLzdvYzlOSmhzL2xVZnlnTmlEMldpZUhCbE5VNUErd2JuT0J0cHVuTVNIcG85RGlZMTNIRVFhblc2UzJiS2ZRZWdOTmlkSzVHQ0JCMXdsTldNZ2Q3U0hjdDMvTVlmM0Q5UWZTODdEN0Jza04yRlRObUV0dFBJUXBQQXAyaXFGaGkxRFlRTk1rbnV1VTd2MWtsR2pBdkt5dnhYVnNHUFBaUFFNSlNJLzNiaUtWb0tRb2lxSjhVcWpBWWJ3a1NOdUZhQjN0aTIvajZqbVRxQ21MRVkxRmlRUjlhRTZPM20ydjh0U3EvZmltMzhZOFp4WFByZHBOZU1udmNkK1NlaEtqOXJSRVNnK25XS0JnajYvR1FkTTFmT0hUdFhHa1lEa1RvaXo4WHVCUVNydHhpbm1LdG90WFBQMDE2RjZHNFZ5YU5BR0Nsb0dtZ1p2TGNHempKbnExR1A1NDJVaStkMmxucG1JMmh6ZHRIdE9Ocld3dWhxbWZNbzJKRFVraTd3M2FBV0g2aVRhMTBaeGV5ZDRqUFZqZEcraXFuYzFORTJJRVRZRVlhWE02RTZHaUxFWTBVVUU0T0l1ckZxM2k3MTVhd2FiNXJWU0VLL0dQMGYrNkJsNmhsRjZraFNNWTd3M2FQUTg3bFNZYmpoSDM2K2k0NUlhT3NHN2RjWWdHU1ZTTUVtQUJHanArMDRlT0FOdkJrU2V0Q25nZTlyajY2bFNhN2lQZU1JVTVWNGFvYXpqOTJRUGpvbHNFa3kwMGlhZlpmNmlIWk9FZGR2cW44OFhtU3VKaGo5cVdCdkl2N2VGUXQ4Tys3UjZUYjJza0ViWktuNC9Vc1FMVlRKbGJDWGFLcm8xNnFRYmsvZVpJOEZ6eUE4UDBhSFhjTUxXU29GOUh5Q0p1c1ovK29SREptQTlkRnVnZnVmY0RjNy9NN1ZmVUVBdGNudGVpdVRtNjMzbVNuNzYyYTR4bjkwd2tudWVWVmhrMEM1LzFNWi9jcmlpS29pZ1hpUW9jeGt2VE1HTnh5Z1A5VkxkTm8yMXlQVEZMUTNndXR1TWdOSU5nUlFQTjlrdTgzR016ZjJJenpkbUhlYmJyYm02M0o1QVk3VFZsa1V6M0NuN3daOS9sTngzOVpNZktneFkrSW5WTCtlWmZmWnViV3NzSm5aUjRMZkZ3blRTcFFwaUdvSVUrc2lyaEZJYnBlT3NsZG9mbk1Ua1FvendRT2MwMWdLNGI2SzVkQ2pMc0hJT0h0N0p5Zlk1RXVZVmVIc0VjcVM3MlhKdnNVSXB3eTJLV0w1NUY3S25uZVBuVlJocVN5NWhXRmNFY3lkc1htb2svMFVwYjNhOVl2Mk1QbWQzSGFicnVMbXFqQVF3eHNwMnBreVpWQ05FWU5ORTFnUjZJMDNqbE5Wenh4a09zV0xXYkdkVXg2c05uN24vTjBISGRVcEYxS0JMQkdxbnZrSjZIazBxVHQ2Slltc0ROOW5Odzh4dXN0MnRJR2k0VmlkRUNCMUg2dk1OaG9vYmd1RzFqbjV4T0pNUzQrK3JrMXhaV2tLbzVuK1Zia3gyTVVKaVFkWmFGeEI5cWhvRXZVazlML1NDdjdkaURmcXlEcW5uWDAxZ1d3cktLUkJ0YnFUMitpcDA3ZTltbHRYSGZoQmdoYzJRV1hBaUVNUEVIVEZ3bmpmUk9QVERQYzIzU3cwTzRrMmJUbGd6aTEwdG5Zemk1SG5xY09KUDlCcVpoWW96Yys2OTBaMWp1U0dLWDY3VllGdUdhRnBxelB6bnpzM3NtRW1UUnB1Z0poQmtaMlpGTFJRNktvaWpLNVU4RkR1T2xXd1FxVzVnY2VZa042N2N6bzlLa0ppZ29wbnM1UEJ4ZzZwUjZmTkZLQXNJZ0ZEVUpWTlFRZEUyaVlZUFRIbEFyVFB3VnM3amw5LytFZVZtYnNlc25CWWF2Z3VicThFbXBTcVZWQlRzelNPL2hibnBjRHlmVlQxK1BSazd6eUE4ZFplT3FsUnk4WWdaVG0xcVlISGw1OUd0b3E4WUlWVkViZlpXT1BRZm9GQjU3WG5tUnp1Uk02cm82S2NnVXc1a2NGYUVBbm1zejBEOU12TEtPdXFtdFREQUwvT2dIVC9IemNJaXZmR1ltRTVMbFJQd0d1cVpqQlNxWVBDbkNrKyt1NUZpaG1kOXBxeVRpMThCelQyaXp4RWtQazgyWEV3eVlSS3BtY04xMWsvbmZ6NzNFYjlzcXViNjlta0Q1R2ZwL2FnT1dWMlI0YUFnQ0RxbFVubUxVeEVJZ2hNREw5TlBkM1VWeDF6WmVlWE9RbG5tMWRPN3JoZHd3dzlrQy96OTc5eGttVjNVbSt2Ni9kcXBjMWRWZG5ic2x0YVJXRm9vb0M1QVFRV0JqVExCaHdNYkc5c0dESjNsbTdqd3paM3pPZWVZNWQrNjljeVk3QjJ4czhJQnhBQU0yWUxJUVNVaENRam5uMEZMblZISHZ2ZTZIYWtBb2RTdTMwUHY3MUtwU1ZhMjlxM1o0MTFydnU2S3hBT2FSaTMrWkpvRlVHYW1BeVE2dlFNRXRKalMvZnp1cWxJVTlvSDBWUHFiQ2tGSUdkaWhPNmVuMHloL3prekN3ZzBtR0R5L2pvVmRmbzFjTjQ3UGpxMGlFVEF6REpsRFN3TkQ0WXl4N3U1M1k3T3VwUzBTd2owbTgwR2cwdnRhb2oweXQwWGhlZ1k2dUhtcUdEaUVWREJUelJqeVBiTXRobWd3TDNkTkx6azBTaXFVSUtZdHd4RGlxYksxRzQrSGo0V25RbmcrK04yaTNKZStXRUNpcDZ2L1lQUW10TlY0dVMxWXJqR2dacFNXQjAzb2ZJWVFRWXJDUndHR0FsSEtJVkV6bGhqdm04Y0FqMytJZlhxK21JcXJKWkFJTVdYZ1hRMGJXWVFNOTNRYUpwSU15Y25TMEtzcktUS3dUVFVWUkJuYXdpc1pwNVl6UUE4eHhVQWFHWlIxVDVjWFBkM05nMlc5NTROSG5XYjJybDhQZmJXSkpPSUNwTkY3ZXBhZlZaTzRWRVJMVko5K0dzcEpSekp5WDVEdVBmWWVOUVllS3lkZHc0NEtoN0hxNGpmWFBQc0NQczUvanoyNi9uRkx0azlNaDZxdVNSS0tsSktkY3grMjN0L0dEbi8ySWYxMDFuTGwzL0NtM3o2d2hFVlJZVG9pS2hxSFlEL3dCNithYkdGNVdESHo4M0pGdFR0UHhvS0x3dWZ1NVpYbzE4VkFKdytjdVpzSHFiL1BFOS82ZEhUZDhnUzlmTTRIRmQ4emp4eWZjLzVwMHVwTXRiLytVNzZVNytOb1hyMkYwcVVPc2RpUWoyaDdreC8vK0ZtWjBOQXMrOVFubVZHNW1aL3RHWG56Z3V6VGYrR1crZFAxNHltTWZMZ0tuVEpOZ2VTV1ZNUXV6SzAxdnoxR1ZjWlJOYUVEN2FpWTFpZUE1bk9kZXpBMG9heGhGemE5ZXhyNzZOa2FWeHdnWUNqQnh3dVdNR0pQaTZYZVN6SjFZVFN4c0hTZGhHOEF2OXRJZnMxYUZUMEdIR2RsUVN5eGdmWkRmNHJaMzBMTDdYWDcxQUxqMzM4c1ZGZS8vOW0zTUl4ZkswejY2MEVhWGJxUGRMWkJ0N2NKdjdjRHp2T05NelJzTTIvSkY1aVoxLzhmdUNXblFIbTVQRHoxYUVhaXFwREppbi9HaWNrSUlJY1JnSUlIRFFDbUZGUzVqektJdjhyY1RyNlBwY0R1OUtrb3lXVXBwS2tWNXhDYlg1dExSbzRqRkZPZ2NyYTBHSlhFYjY0VDEyeFZLbWRqT21YZEhHazZVNmhtZjRTOUczOEJYY3hyVE5qOHlyMXByaTFncVJUeG9Fai9oTmdRd1ZUVlRidjFML3RmMEEvUllDU3FxS2tuRkxhYjh6WTlZa0Rld3c2V1VSNE5ZVkRINzg5OWdpbE5LU2NUQ1ZPV01YbkFQLzMzQ3pSU1VUVGhaVHRUcGE0QmhZQ1hLcWFpYnltWHpSMUVXRFJUYmRsU2JyVUNBYURKRjFDbE9PNGxXVGViV3IvKy9MTXhBSUZaS0toNmc0bVJ0cDRhcjd2OGVFek1LS3hnbmxReGhtWXI0c0t2NDB0L1hzYnZkSTF4UlIzMTFHVkZ6QkYvLzBXeXloa1V3VmtwcDJEcHFWTURDS1JuS3NDRVJ6SFZkZExabjhid1BSeHhRQ2pzNmtIM2xuTU9nb1k4VklUWDVzL3ozLzd3UkZVdFJHblA2YnFnVmRyU1N5Ky8rSC96bnAwMFM1VWtpUjkwSWErM2pGekowZDNiUzBaTW1Rd2NkbmQwa2dqR0N0b0VUcTJMMlBmK1R5WFlweVVoZjNvZ1RvK2JLKy9qTytBektDaEpQSlRDNmU0dS8vYmg1Vk8rNmovWjdTT3NlZWdzZWJsY0czZDJEZDZMNnBJTmdXM1Ryb1FFY3V5Zm1leTQ5blozMGFvdlNZY09vajlqWUVqY0lJWVQ0R0pEQTRSUW9aZUJFa2xRM0pLaW9kL0cwZ1dsWm1FcWhjTW00M1hSa1BJSzVOSG1ubFpaQ09TT0NOdFk1bjkrc1VJWkZJSjZpTnA3cS83K2ZhQnNVZ0VFb1djM0llRG0rTXJBTUE2VVVvYXBobEh6a1RSeWlaZFY4bUtldHNNTkpxb2QrZEVhNDFzVXBWTHZXYkNFelpSN1RHa28vbkpmZVQ1c05LMGlpb3Y2ajgrV3RrN1hkSVY0eGxQalI3eE9JVXpYcU1sSWVHR1p4UVRDbEFsUU9POGxNZkdWaFIrb1pQcUtjNFBwMldsc3l1RjR4ejZGdnNoTEtzQWE0cjg2dDR0U25KRlZEanA2Tlgxd3dNSnlzNHBpbjN1Zmw2ZG41TmsvLy9nM1dyVmpEMnNDdmVLeDFQUE52K2dTemh5Y0pXMGQvejZBTUV5ZFd3ZEJZM3dQYXBhdWo3N2VmemVINUdxMzd2aE5sWVRpMVZCaXRWQWNEUk9yTE1YcXJzYTNqbjNvdStMYjRPZG9LYldkdzdHbzhQMDl6YXh1ZUdXSFVpQVpLZ280a1J3c2hoUGhZa01EaGxCVkhDU3piL09qTzB6N2E2NlM3WXljYlhueVR5cmtldTh3aFhPRUVDQXk2bTRZVGJNUDd6eXFGYWRtbnVPalZFWFN4V3BUbitYajViZzV0ZTRkWFYxdGNmdHRrNnBLaE0xeEE5K1J0UCs0cmxFS1pOcWMwc0tNTTdFQXBZeWFNSmZYTVVnNGRhQ0pkR0kzR1BHcGs0Z3ozMVlWbU9rU0d6dURHdThlejZMYTd5YWtnSVNkQUpCRW5PT0NOT3VLMy8vSnlMcXV2Sko2SzR2U05GQ2psWU9IZ0dBb2pZS0VjcC9pZERNSnQwZHFsa052SEFlczBqMTJ0OFFwZEhEallqQmRxWVB6NE9xTEIweWpwS29RUVFneENFamljTlRiUmlxbDg0WisrVGM3UDA3cnVKM1JVajZJaUhMd0VweW40dU5sbTltemZUOU8remF4WStnN1p5ejdGbFdNcmlUa1hTMTE3aFJrSVVYblpGTWFuWG1mZDNsMjA1MlpUcndNZnE5NWpwUXlzWUl5eVlLei8vM3hDSC83MjgwNmNaTEpZTWV0OE8rTnQwUnEva0taenowYWFxMGFlMXJHcnRVdWhaeTk3OXFjSkRydUt5U09UeGJMRHA5Y2lJWVFRWWxDUmxhUFBGcVV3N0JESlZBbG0rZ0JyWHR6SThBV1RTSlZFUGxZM21nT2lYZkp0MjNqN21kL3h3b3FEUkdaK2hydHZuRTU5U1JEellrb1NOUVBFYXFjemMzSWwrVDNiMk5LYUlTZExBQjlMS1V3blFubmRVR29ya29TUHlxKzVHR2p0NCthNk9MeHJBOHVlVzAvRGFSMjdHdHc4dmZzMnMrMmd3NGhwc3hoYkZ1bGJvRTRJSVlTNCtNbUl3MW1rM1N6dEcxN2c0WWVlWUd2SnAvbmlWU01vang1LzllQ1BOV1VUckpqTURWOGNTUTZMWURoR05PeDh0TnpwUlVCaEVvd1BZZWE4bVR5OWVqTWJ0N1J5ZFVNWjRmQWwrSjErekoyVlkxZHIzRndQKzladllsOW9QRGRjTVo2S21PUTNDQ0dFK1BpUXdPRXNVcGlFa2lPNTh2UGY0TGFhR21wU3NVdXp0MUVabUU2VVpNV0pscmkrU0NpRkVZaFJlL2xWekIvOUxtK3RYTVBCT2ZVa1F4RXByL2t4Y3phT1hhMWRNcDNiV2I1cUo0bkw3MlQrbUJUUk0xamNUd2doaEJoc0pIQTRteXlIVU4xWUp0ZFoySmFCSVRlWEZ6MWxPRVFySjNITjRybTg5NnVWck5nMml5SEpNSW1MSmxkRERNaVpIcnRhNCtlNk9iam1MVmEzaldMaDdYTVlVU29CcGhCQ2lJOFh5WEU0aTVSU21IYUFnRzFLMFBCeG9SUm1LTW13MmRlemVGd243eXhkem83V0hncStQczRDWnVKaWRhYkhydlp6ZEIxYXo5SWxtNG5QWDh6Vmw5VVFEOGhvZ3hCQ2lJOFhDUnlFNklkU0ZwSHkwU3o0OUkyTWFWdkdrcmMzMGRTVnd4L2dhdDluUkd0MElVZHZkeGRkbloxMGRuYlMxWk1oNy9tY2o0OC9LNVNCNVpnWXlrQVpGbzc1L3JvYkY0ZGk0blF2M1YzRi9kL1oxVVYzSm8vN2ZxSzhkc2wwN09XOUpTK3pJVEtmbTY2ZnpwQ0xyUkNBRUVJSU1RQXlWVW1JL2lpRllVVklqWnpIVFRkbGVmTEZWM2lqc3BJYnA5VVJENXk3RlJ5VU1qQk5FN2RwRGMvOHdtTjFMSUJoT0lRcko3TG9obGtNTHdsZkJLVitEWnhJRldQblphbElSSWxYaldPdVcwNzBMS3lXZnI3b2ZKYm05MTdnNldVNzZNaTQ0R1pwMzdLRFhsV05hU3E4ZkRkN1Y3N0U2d2ZyV1hUVE5VeXBMeVZreW1pREVFS0lqeDhKSElRWUNHVmdCRXVvbjdxSXo1UnNacDhaT2VjSGorbkVHRGIxZW01Mk90R21wcERMZ2FHeENnWDB4VExjb0FKRUsyWngxNTlPSXhBTFk5WGR4Wis1QWVJeDV5SzZzZFpvcjBBK255T1hjd0VJRHBuT3AwWU1aVnhGQk51MENWVk00b2JiaHpPaXRpOGgrdUxaT0NHRUVHTEFKSEFRWW9DVU1yQkNTYXBHVDZITXQzRHNjem5UVDJHSGtseDIvYjJNV09EeTRmSVJDc01LRW8xZG1FWFdUcGt5TU8wSXlWVGZ2d01PcVpPK1lQQlJUb2p5eWRmeVI2TVc0SDN3UlNpVVlST0tSUWxhRUJvemhTckx3VFlsYUJCQ0NQSHhKWUdERUtlZ21FUWI1TnhQdEZFb3d5SVlTM0pHaXpxTE02YVVnUjFLVUJvNjhmOHhneGZQMUNzaGhCRGlkRWx5dEJCQ0NDR0VFS0pmRWpnSUlZUVFRZ2doK2lXQmd4QkNDQ0dFRUtKZkVqZ0lJWVFRUWdnaCtpV0JneEJDQ0NHRUVLSmZFamdJSVlRUVFnZ2graVdCZ3hCQ0NDR0VFS0pmRWpnSUlZUVFRZ2doK2lXQmd4QkNDQ0dFRUtKZkVqZ0ljWWFtVFp2R3RHblRMblF6aEJCQ0NDSE9LUWtjaEJCQ0NDR0VFUDJTd0VFSUlZUVFRZ2pSTHdrY2hCQkNDQ0dFRVAyU3dFRUlJWVFRUWdqUkx3a2NoQkJDQ0NHRUVQMlN3RUVJSVlRUVFnalJMd2tjaEJCQ0NDR0VFUDJTd0VFSUlZUVFRZ2pSTHdrY2hCQkNDQ0dFRVAyU3dFRUlJWVFRUWdqUkx3a2NoQkJDQ0NHRUVQMlN3RUVJSVlRUVFnalJMd2tjaEJCQ0NDR0VFUDJTd0VFSUlZUVFRZ2pSTHdrY2hCQkNDQ0dFRVAyU3dFRUlJWVFRUWdqUkx3a2NoQkJDQ0NHRUVQMlN3RUVJSVlRUVFnalJMd2tjaEJCQ0NDR0VFUDJ5TG5RRGhCQkNDQ0hFc1o1OTlsa2VlZVNSWXg3LzNPYys5OEhmMTExM0hYZmZmZmY1YkphNGhFbmdJSVFRUWdneENEVTBOTEJodzRaakhqL3lzYTkvL2V2bnMwbmlFaWRUbFlRUVFnZ2hCcUhSbzBkVFhWMTl3dWRUcVJTVEowOCtqeTBTbHpvSkhJUVFRZ2doQmlHbEZJc1hMejdoODNQbXpNRXc1RlpPbkQveWF4TkNDQ0dFR0tUbXo1OS93dWNXTFZwMEhsc2loQVFPUWdnaGhCQ0Qxdmp4NHlrckt6dm04VVFpd2N5Wk15OUFpOFNsVEFJSElZUVFRb2hCeWpSTnJyLysrbU1lbnpWckZwWWxOVzdFK1NXQmd4QkNDQ0hFSUhiVlZWY2Q4OWcxMTF4ei9oc2lMbmtTT0FnaGhCQkNER0tYWFhZWmlVVGlnMzlISWhIbXpadDNBVnNrTGxVU09BZ2hoQkJDREdLV1pYSDExVmQvOE84Wk0yWmcyL1lGYkpHNFZFbmdJSVFRUWdneHlCMFpPQno1dHhEbmsyVFZDQ0dFRUVJTWNsT21UQ0VjRHFPMVBtN09neERuZ3dRT1FnZ2hoQkNEWENBUVlOR2lSYlMzdHhNS2hTNTBjOFFsU2dJSElZUVFRb2lMd01LRkMybHZiNy9RelJDWE1Ba2NoQkJDQ0NFdUF0T25UOGYzL1F2ZERIRUprOEJCQ0NHRUVPSWlJRk9VeElVbVZaV0VFRUlJSVlRUS9aTEFRUWdoaEJCQ0NORXZtYW9reENsNjZxbW4rTWQvL01kakhwODVjK1lIZjk5MzMzM2NlKys5NTdOWlFnZ2hoQkRubEFRT1FweWkyYk5uNDdydU1ZOGYrZGgxMTExM1Bwc2toQkJDQ0hIT3lWUWxJVTVSZVhrNWt5ZFBQdUh6alkyTjFOYlduc2NXQ1NHRUVFS2NleEk0Q0hFYVRqYWljTVVWVjV6SGxnZ2hoQkJDbkI4U09BaHhHdWJPblh2QzU2Ni8vdnJ6MkJJaGhCQkNpUE5EQWdjaFRrTmZzUzBkQUFBZ0FFbEVRVlJ0YlMxanhvdzU1dkdoUTRjeWZQandDOUFpSVlRUVFvaHpTd0lISVU3VDRzV0xqM2xzM3J4NUY2QWxRZ2doaEJEbm5nUU9RcHltNHdVSnh3c21oQkJDQ0xURzkvSmtlalBrWFIrdEwwUVROSDRoUTNkSEc2M3R2ZVM4WWp1MDlpbGt1dWxvYmFhNXRZT2VySXQvVGh1bzBkckh6YVpKNTg3MVo0bXpTUUlISVU3VHNHSERHRFpzMkFmL3JxNnVadXpZc1JldVFVSUlJUVlucmZIZERPMTcxL0RpMDYrd3ZyV1gvSVc0Vi9iejlCeFl6bE0vL1AvNFgvLytPS3YzZDFIUUdwM1AwTHo2R1I3OGwyL3dqWC85T1M5dWJDTlRPTGNOOUxMZDdGMzJITSs4dFlXbXpoeWVyNUh3WWZDVHdFR0lNM0RERFRkODhQZkpFcWFGRUVKY29yVEdkOU8wN1hpYkozNzRiUjUrYlNzdDNlNEZHWEhBc0FtWGptVHlNTVhodDE3a3lTWGJhZWtwZ0Iwa09lSnk1Z3hKVUQ1aERoUHJFd1F0ZFc3Ym9ndDBIbnFQMy8zd2UvejhoYlhzNzh6aVMvQXc2RW5nSU1RWm1EOS8vZ2QvU3pVbElZUVFINkUxMnN2UXZ2TXRmdjM5Ny9HTE5RRXVYM3cxRTZ1aU9CZmdEa3dwQThNTUVndllWTTZlUkg3bFV0N2IyMGJhVnhpQkNJb2dwZFdseENNMnBuRnVBd2N6R0tOaDltS3VIdDdHU3ovN0xqOTdmaTBIdXZJeWJXbVFrOEJCaURQUTJOaElUVTBOcVZUcXBJdkNDU0dFdU5Sb3RDN1FjM2dqTHp6OEFJKytrMlBDVFhkeXk1d1JsSWN0enZGOStZbmI1R3NLR1l2U1VUTzRhbHdQYnk5ZHo0SDJESzduMHRXamlNWXRUUE5jTjA2aGxFT3NhZ0xYM2ZGWkZwYnY0N21mUHNodjM5bEZXOGJEbDloaDBKTEFRWWd6b0pUaXV1dXVZODZjT1NoMVFhNENRZ2doQmlHdGZYS2QrMWo1NUlQODdKbHRSR2ZkeXAzWFQ2WStHY1M0TUZFREFMN3YwdDJqaUZlV00ycitGUXc5OURwdmJtNmlQVnVncXhlaVVSUHpmTndkS29WaFJTZ2JNWWRiN3J5ZVVlbDMrTVdQSCtXVlRjMzBYS0RrY2RFL0NSeUVPRU5YWG5rbDExNTc3WVZ1aGhCQ2lNRkNhL3hzQjd2Zi9DVVAvUHdWOWlSbWNmTXRWeks2S29adEtQb0xHN1RXZVBrTVBkMDlaUExlV1p5K28vRjlqNjRlaUphRVNOYU00NHA1Rld4LzdXMjJOQjJpelhPSVdRYm0rZW9JVXdvam1LUnUyaWU1L2ZwUnVPdWU0Q2NQUGNPNmc5M2t0ZVE3REVZU09BaHhoc2FQSDgrTUdUTXVkRE9FRUVJTUNocnRaK25hdjV5bkhubWNkdzRsbUhuemJTd2NXMDNNTms0ZU5HaU45Z3BrT3cremM5WEwvT2Fuai9MeXBsYlNaN0hDa2VkN2RQZENKR0pqaHhOVVgzWWxzMFB2OGNxSzlleE9CNG1hQnVkOHB0SVJsRElJSnVxNC9LYmJ1VzZrWnZ2emovTExsemR6dUtjZ293NkRrQVFPUXB3aHd6QXdUZk5DTjBNSUljUWdvTFZQdnJ1SjFjODh4dU52SDBLTnVacFBYajJXNnJpRGNaS2VmSzE5M0Z3UExYdlhzT1R4Qi9pM2IvNmNKNTU4bnJVSGU4aDVaNlZsYU44bDI5dk80ZTRjNURONDJpQllVcy9VQlZQd1Y3N0MyZzRJbXRaNURSeEFvY3dnSlVObWNNTU5zeW5QYmVNUGovMkcxN2Uza25abDFHR3drY0JCQ0NHRUVPS3MwR2czVGV1bUYvblZyMTlqVjY2VUdkY3NZbkpOa3FCNThpbEtmaUhMb1hVdjhzajNIdUQzdTZQTXVPVW1wdGVHTU0vYXJiT21rTzFnNjV2UHNXempGbGErOEE3YjJ6TzRab1RTaHJsY1A3c2FVcFZFYll2ejNoV21GRmE0ak1ZcnJ1T3F4Z0NkYTMvSFkwOHVZMjlIQmsrR0hRWVY2MEkzUUFnaGhCRGk0MEJybjN4UEV5di84RFN2Yk8zQ0dua2oxMXd4aXZLWVRYOXBBd293VkpEYUsrNWk0WVRobExHYkoxKzB5Wmg5VDU0eGhSVk1NdUhhTC9BL1p0MkJDc1VvU1lhd2xVTEZhcmo4MDMvTnR4WUhLQzhMWDRDS1R3cGxCSWpWVE9PYWE2YncxTnFYV2ZuTTcxbHk3VlJxRW5YRW5mN3pRc1Q1SVlHREVFSUlJY1FaMDJnM1E4ZjIxM251aFRVMDU0Sk1tRG1QYWJVSlF2Mk1OZ0FvTzBqNStQbGNOOVltR0lETTRkMG9GQVpuS1c1QVlSZzJrV1FGa2VUUlQxa0VFeFhVSjg3S0I1MGVwYkRDcFl5YU5ZY3BaVXQ0WnRkclBQZlNXaGFPTGlkYUdqclAwNmZFaWNoVUpTR0VFRUtJTTZVMWJycUY5YTg4eDVKdEhiamhCcVpOSDA5NUpEQ2dIbnlsREt4Z2xGZzRnRzJvWXFLMGhuNkhLajQyaXJrTzhXSFR1SHhpQ2p0L2lIZWZmNTYzOTNTUzhTVFhZYkNRd0VFSUlZUVE0Z3hwUDArNlpTMnZ2Zm91QjN0OVFrT25NRzE4T1pGZ1A1V1VUdmlHb0xWeGdSYUt1ekNVTWduR2hqSjErbmhLSFovMkxhL3g2ckxkZEtSZHFiQTBTRWpnSUlRUVFnaHhSalIrSVVQTCtuZDRlMU1MR2UyUUdqMk8wV1VoQXFkOTUrK0Q1bXpOVTdvNEtJVVppRkkzWml3Tk1RdS9aeDhyM2xySjNrNUpraDRzSk1kQkNDR0VFT0pNYUo5Q3BwVjE3eXhqYTFzR2JWVXpvbkVrWlNIbmpFWU1OQXFsMU1DREI2M3h2U3pkN1IzMDVqejgwLy9vb3lnTU0waXNORUhFTVU5YVZ2Wk1QMGRaRHJGaGpZeXNDUEg2L25ZT3JucWJsWHMveWJpcUtQRUJMSjRuemkwSkhJUVFRZ2doem9EV0JiTHRHMWk1ZkJ2dGFSOHJXY1B3aGhyQ2puWDZON3BhNC9zS2RVcVJSNEYweTBvZSs3Ly9Edzh2M2NLaHRGY2N0REFjd3ZFWVljY2FlQ0NqZlh6Zm81RExrc2xxQXBWWDhiVi8rVHR1djZ5S21IMGEyek5BeXJCeFNob1lQaXlHcytZd3ZRZFhzV0wxZm02ZVVFWGNsb2t5RjVvRURrS0l3VWtYRnl2SzVUMU14OEV5ak5QSUVkUm8zOGZONS9FdEI5czB6bUZQbVJEaTBxVFJicDZlM1p2WXNLdUxyR2NTak5SU1d4ZkZjVTR6dndGZGZGOFVoanFWWG5hTFlId004MjljeUlyMUc5aTRkU2R0V1lOZytRUnUrUFRudVczZUtLcGk5Z0RPZzhXcFY1MHRUZXphc0l4WG5uK1o5L2J2WU8raERBVlBnMzBhVy9YK09UM25vcHdBam5taWM3cUpGU3lucHE2Y2dMMmRqc3hoTm03WVFudG1BdFV4VzZvclhXQVNPQWdoQmgrdDBYNk9yc003V2J1cG03b3BFNm1OaDA3cld1WG1lOW16ZWlYTnBXTVpPNlNjZU1DOGRJcVVDQ0hPQzcrUTRmRFd6V3pyekpMSEpKWXNwendad0RxbER2SmlSMGNoMDBOWGJ3K2RMZTEwcDlOWUhTMDBONGZ3SW1GaXNmQkpicmdCWldDR1Noa3g5N044N2VzRkN2LzhIWjVjc1pmT2pwMHNlL1ZOcGt5ZndaelpZNm1NOXIrdUJOckg4MXh5Q3had3hmUkdmdmlESmVSNzgzaEhyR0t0dFk5ZnlORGQxVXZlQnlzVUp4NEpZQjVuU3BIV0JkS3RXM2p6MWQyVXpKelB4TG9Zd2VORkFRcE1LMFJGUlRraHk4SlBaeml3ZVRNN3UzS01MSThRa2hQNEJTV0JneEJpa05GbzdaSnUyY0U3ZjNpRnBxRlhNOXEyc0U3eldtRmFGdkdFeDlLWFhpYTlZQkV6UnFTSTJLZmJDeWlFdUxDS045ZjVUQytaZ29mV29KUkZJQkloWUJrWWFIdy9UN1kzUTk0cjl0Z3JLMEFrRWlpT1dwNlRKbWtLdVM2MmI5bENXeWFIYjRZSmxKZFRIckt3VHZFbTE4OTNzKy9OeC9qSnMrOXhzT1V3ZXpidHdYam9QOWo4KzFKU1l4Wnl6MTJMR0ZVV09Xa25pbElHZHF5U01WZmV4WjhXQ2hUKzVRZjhmdFYrRHI3M0hBOStPMHdrL09mY09iK1I4dWhBUmg0Z0dBb3hadlludVhYblh0NUU0L3MrbXI1OTZlWG8ycm1FLzNyd1dkNDcyRWxpL24zOHhlM1RxVWtFanRyWEdwMVAwN3pxR1g3KzBDR3VIREtaMFRYUjR3Y09LRXdqU0txc2dyQmxnVnVnZCtjV3RoNU1jK1hRVWtMT0tlMVNjWlpKNENDRUdGUzAxcmpwVnJhKzhTeHZwY2R5ODVoYVNrTFdhWTRTRk91Q2w5U05ZMHJkQnA1NllSbXBrcXNZV3hFdDFra1hRbHgwM0Z3bm01ZjhocGZlMjh2aGJwTkU1V2ptM1hJRDAycmloQXlYWE9kV2xqenhBcXQzSDZiYlRGQXhlaTZmdm1FNmRmRVE1cmxva0hZcFpBNnlhOWRoTW5rUFpSZzRKU1VrZytZcFQ2c3huQ2kxTTIvaC9yRTM0SG9lWHNFRHk4STBUTXhnbE5LUzRJQTZVWlF5Y09LVmpMdjZidjdjemVQK3k0OTVidTFCZGkvL0xkLy9ENGVBODZmY05uczRaV0dyMytCQktZTkFySnBKODY4bG13dmpITGtUelFDeG9YTzQ1ZDVLNm4velRmNVFNSXA1R2Nmc28ySnd0V3ZqWm5LWExXUmlmWXpRQ1RkRW9VeVRjRW1TRXNmRTBCbnkzYnZZdGFlYjNEUWY3WmpTOFhNQlNaYUpFR0lRMFdndlMvdWU1VHkvdEpPaGs4ZFJYeHJCT29PYmZLVVVWcVNNb1pPbVVuM3dWVjVldFkrT3JDYzF3WVc0U0NrelFMS21nYUh4THRidmRpa2ZWazkxek9tN29UYXdBaVhVRGh0R1NlOG1kcnNWREt1ckluNG1TY3I5MEhoNDJTYWFtdElVWEkweURBTGhNQkhqVk5kZ1VDakRJaEF2cDZhdW5pRkRoOUV3Y2dRTnc0WXlaRWdkdFJVbGhPeUJUN1ZVeWlBUXIyWEN0Vi9nei83ODgxdzlycEtRMjhiMnQzN050Ly9qaHp5OWNnL3RHUSsvMzVPaFFqbGhTc2Rkd1ZXVHFva0hQNHdjaW92V3hTbXRTQkV5TmJGNEZOczhOanpUMmlYZmU1QnQrMHU0NHBvWk5KUkZUajRhb3hSbUpFek1NakR4Y2ZOdE5EVzFraXQ0SjM2Tk9DOWt4RUdJUzU1R2F4K3ZVS0JRY0hGOU1DeWJnT05nR2dyUStHNmVndXQvc0hLbk1pMXN5OEF2RkhEOUR4N0ZNTUR2KzdjeUxXeFQ0Ulh5RkFvZTJyU3diUWZITW9ybEJZL2JGSTJiYVdmN215K3pQaktkUmNOS2lUb2Y5bDVwcmZHOVBQbGNBVThiV0k2RFkvZFhHbENobEUwa09aekpveXkrOWRweVprK29JVkVieDVHNXNrSmNkRXc3UkdYRGVNWnNleFdyb29ITEpvMm05c2pBSVZUQnNQRmoyTDdVcG5MSVJDYVBxVCtuZ1FPZVI3NzFNSWZiY3JoZWNlcFVKQnpHUGxkVG93Wk1vUXlEWUtLT3lZdS94Ris0QlFyLzlqQ3ZibXBtNjJ1UDhrMDdpUE0zWCtHR3lmV1VCRTllT0VJcEF6TVFJWHE4SnpYNG5rdFB0MEVzN21DYTRMczU4bmtYYlRnRUhBdmw1Y20yN3FhejdpcXVHMU5KSW5EeWZhT1VnUlVPRWJZTURLVXB1R2tPSFQ1RXhuWFJPRExpY0FGSjRDREVwVXhydEorbnQvTVF1elpzWU11dS9iU2tGZUdLNFV5Y01vRVJWVW1DcWtENzlwV3MyTnBFZDlaRFdVRktoa3hnV21PTTFvMHIyWFNnbTR4cllBZkxxS3IwYURuVVJhNmdpTmFNWm55Vno3NU42OWk4dDUxQ3VJS0dNWmN4YVZRZHBkRUF4Z21TNTdMdG0xbis5bmFTcys2a01oTHE2NVhTYU44ajE5UEdnWjJiMmJobEQ2MTVoMVRESkM2Zk9JeXkvdWJxS29VVmpGRXpwb0hvRSsrd2F1Y1ZqSzZNWVR0U0UxeUlpNHRDcVdMbmhzNWxzVXRLaUlhRDJPYjdONklLaFlscEdlU3lKdkdTS0tHZzNkY0pjbTVvM3lQYjBzemhkQUZYZzZGTXdxRVF4cUNZRHFsUWhra29PWVJwbi9nS1h5L2tjZi9qVVY3YmVwaU5yenpFTndNQm5MLytJdGRPcUNGeDJvVWpmSHkzbCs3ZUlJbTRoYzUxc0cvYmV0WnViU0lmSDhubE04WlM0WGowTmhzTW56ZUYybVEvb3cwQWhzSU1oUWoxZmErZWwrZHdjek85cm91dnVhUlcweDVzSkhBUTRwSlZEQnE2RDd6SEh4NzlHYjk4ZVRkVVZsTnFwem0wNStmOGN1ZzEzSFAvUFZ3OUlrREw1dGQ1OHRFWFdiRnVON21TMGN5OTQ4OFpXbEhMbHRkL3hRTlBybVJIdHB6R01iTlpNQ1BQcXJmWHNYM0xRVUxUUDhIY3dFN1dIU3hncWh6dGh3N1NFUmpONG52K21IdHZuRXgxTEhEVS9GK05kbk4wN1ZqTHFoMVJSdDFhUmloUW5NdXF0VWUyY3pkdi9mWWhmdkZhTTRuNldrcjBJWjU5NUhsMi90VTN1R3R1UFNXQms0ODZZTnFFSyt1b2RuN05tblg3dUhGU0RRbEhzdXlFdUJocHIwQjNkeS9oYUhGcXpFZVBmaC9mN2Fhbk4wZzBhbU9kNi9xZHZvL1gzVU9YNitQVE56M1NzazQ4c25yZTlRVVBwY09ZY2ZNZjgvVkNnY0kzZjhXYjJ3K3k1ZzgvNFQ4Q0FaeS8vRHdMeDFRU2MwNm43TFdQNy9iUTB4c21iSGV4NCsyWGVQYTVEV1JDRnUwN1h1U0EvWGZjTWIwQ3EyNGlNMnZLaVBZejJ2QittMDNid254LzdUdmZJOWZkUTAvaHc1RnZjV0ZJNENERXBVcHJDcjJIV2YzVVQvbnBDMjJNdS9WcjNISDFPTXFkSFB0WFBzR1BmL2g3SG4yaWtURi9jaTNEcnZ3Y2YxVTdpdDk4NTV2OGNsY0pRNGRXRW8yVU1IemNlR3BmYTZKOHpoZjQwcWRtTVRMbHMyakdFbjd5amYrSGw5Y3VaOXZDejNEdjNYTm9MRlYwYkg2Wmg3Ly9FNTUrNkpjMGpCbkdweWRVRUQycU5FaXhwT0VXdHVjU1hGNFJ3ckpVY1JHa2JCZDczbnFjWDd5cG1IWEhWMWt3b1FLemV5dlBOUDhERy9lMGtabFdROVR2b2F0Z0VRMDdxSHdQSFRtYlJEejBRVStrVWlaV3FJTFNaSnJYdG0rblBUdVptcmdqTmNHRnVPaG9mTDlBZDFjWGx1WFQyOWxKRytrUGIwWjFudTdtZ3pSM2hDbUpPUmpITzhqN3BqMW0wbGtLM2tCdVJoWEtzQWxHUWpqbVVia0xXdU5tczJROWpROVlHSmptdVZ4ZCtYUVU4eWZDWlEzTXV2VisvckxnNG43cmNkN1p2Wi9Wdi85aE1YajRzenVaUDZxY3FIMkt3WVAyOGR4dXV2TTI5b0czZUg1dGdZbTNmSm5MS3JPcy9xOS80NzJtTks1MnFCeldnTEpzekFHOHVWS2dMQk96YncwTHJUVmVMa2ZHMC9pYWdhK2tMYzQ2Q1J5RXVFUnBYU0RUdnA0M2xxd2lYWDhiVjg4YVRXMXBGSWN3OWVQbk0zdk1LL3hneFFyV3RWM0pzTVlxaGsrOGlqdS8wa243Zi82Y04zNzNPeG9DSTJsNjZUMEtVei9MRno2emtNbERpOU9hbkV3WmtZQk5Uby9reWhzWE1uTmlIWEViQ3FVQlBydG5GYXUrdjVJVjd4M2kyc1lVRWZ2SW5rS042Mlk1ZUdBL1BmWlF3c0gzTDd3dTJhN2RMSC9wWFJLejdtZkI5RVpxUWxtYW05dm95S2FvS2c5ajZWNE9yWGljbjJ3Y3dwMDNqc2RZL3lqL3ZLcVJQNzEzQWFQTG8zMlZWQXlVSFNNWTBMUWQyTStoVElIUkdna2NoTGpZYVBEOFBPMHQrOW0xOTdmODVPQlNvb0VqcGgxcWwyeDNFeHQzaGJrbGJIT2NYRjNRQmJJZGEzaitzU1ZzYWsxVDZQZERMWUx4a2N5Ny9YcW1Wc2NKZnZoaGFPMlR5K2NvK0xvWWdDaUZlY3dveUFrMlJSZkxtK1p5T2ZRcFZHeDRmMVREdHUxVEdOa29Cai9SOGtibWZlWiszRUtCZi83dVU2ellzNGZsdi8wKy94RU1FL3ZMenpLalBrN2dGRTZNV252NGhTN2FzZ1VLeTNkU3V1QWU1azV0cE1SdFltZkV3YklOVUFhMmN3bzFyUlFvMC93d3lOQWFMNXNoMXplcUl5NGNDUnlFdUZUNUJiTE5POW02dlpuMjVMdjg3dWN0TEEyYUtEUitQczNoSGIzazJwcHBicy9qK2dvamtLQm0wbUx1dW5NLy8rZGZmOFczdHlhSWpMaUJyOTJ6aUVuMVNZS0dnZElVOHlZTW0vRFFVVXlvS3lIcUZKUGI3SEFKZFdOR1VtdXVvTG1waFd6QlJmUFJpNnZ2NVdscmJ5RnZEUytPRkNqUWZwNU0yMmJlMjFyR2lCc1RlTDBIMmJCcUdhODg5eXJONHovTkhaT3JpWWNzZWl1R004bXRvQ1FjUWxlUFpWNmhodEtBL2VIN3EyS1N0R05aNU52YWFNMjV1RURndk85NEljU1o4ZkhkTk9sY2tuR3pGdlROenovaVRPSm42ZHovTmkyNzg1UTRKc2U5aFM4T1E2SU1BOE0wTVBxOVp6ZjZSaTRVUnc5UGFPM2p1Z09wVG5Rc3JUVnRiVzI4OWRaYnBOUHBBYi9Pc2l3YUd4c1pNMllNZ2NDcG5NWDZnb2ZLTVZ6eFIzOUtJWi9qbjc3ek5LdGJEckR4N2FXczNINE5sMVhGVGlsd3dQZHh1MXRwYzV2cFZWZnppUW4xcEtJV2JydExPbU1TQ1Z1WXBpb1c0Y2dXUjRaamtTQ1cyYytVcGI3ZC9RSFh3NVZ5ZUJlY0JBNUNYS3A4alp0Smt5a29BcEVTU2txU2xJVGV6eWtvb1NTNW1KRk9EV05LUTlqMHBSd0dZMVEyVG1CazFlT3NmTzh3MFduVlZDZWp4WXRNOFlWb05CZ20wWGlzdU5DYW92aHFwVEQ2aHUrUFgxQlBvM1dCZkw0QWxvWGROMFNOVnlCemFBOWJEdTZtK2JIdnMwYTVxRVFERTJmZnpYK2JQWkVoRlJHTVFocFZPb2FaNVZIQ3RrdTZmQ0lMYXBLVWh1MlBYSGVVVXRpV2haL05rWE8xbEdRVjRxTGs0eGU2U1dmS0dEWjJFdE11SDBieWlNQkJGN3BwWWlOUGxoVklPQ2RhUzhFbW1CalAxWGMwTU04YjJJbEFHUTZoV0JqbnFFTDJTcG5ZSDhscDBQaDZZUDNpV212UzZUUWJObXlnbzZOalFLOEJDQVFDUktOUkdoc2JCL3lhSTFxTU1oeGlGWTNNdXZFMnJuOW5IUzFia2x4MTU1MWNNNkdDaUhOcXc3RGE5eW0wZHBCcEwxQTVjU28xSlJGczVaTXJkTlBaNVJDSldwZ202SHdQaDFiOG1wOXNITUlmM1RxSFlXWGhFNityb1VGNytpT2pNSVp0blZGcGJuRjJTT0FneEtYS01MQWlNV0tSSU5IYVNTeStiVEdqeXNNZm5YK3FMSUxoQ0VHck9MV3B0M2tyYnovM1BPdWNXZHg0OVFGV3JIeWFKMTRkU2NVbnAxQ1hjUG91QWo1b2hXVmFmTkNmcERWK1BrdjdudjBjOW1PTXFVb1J0STh1ajZnQUE4TW9Yb2crbUhXc1FSYzhpTmN5ZnU0bm1EK2xrZXJTQlBGRW5GZzRnT0ZtYUZuL0VyOTlZd2VCQ1o5Z212c0d2M3RqQzlGNVgrV3VlZlVranpyTCtiNEcwL3d3NlU0SWNYSFJ4Y0NodXpkQ3FpUkNNQlFnY0VTK2xLOHpxR3lXZExTRW1IMml3S0U0eGNqTjU4Z05LT0ZXWVpnR2dXUHFrUlk3UlFLT2cvMStwVGhkUEljTkpCd3hESVBxNm1ydXZmZGVmSC9nazNDVVVvVERZWUxCNElCZjh5R045bDNTN1h0WXMrUkZWclpXYzlVOTkvRW5uNW5MeUZUNEZDdFFhZkE5c3UxZE5CdTFYRE8ybkhEUVJPazhYcjZOdHM0SUZZbEFNVUZkMjRUZUh4a09tQ2RkU0V3RCtCNGZWdnRXS0NkQXdEUmtBYklMVEFJSElTNVZoazJvZkNTamg0ZFp2bVVORzVzWDBGaGJUalJrWVdpTjV4Wnd0WUZqS2JSWElOTzVsM2VmZVpSZnZnT3ovdWhlYmh6ZXd0QWZmSXRmUHZZUVZaVWwzREY3R01sUXNZZElhNDJoZlFyNUFxNWJ3Q3RrYU4rL2psZGZXME5IYWlLVEo1UVRQazVsRGNPd2lVVGltRjV4U0ZvWEg4Uk9sRkFXYXFOcTlEaEdqNm9uNFJnbzM2UGd1c1dFdjlRUUdnclA4MEp6Z1JrakcyaElQOFRUZSsvZ3BrSWR5U1BlWDJ1Zmd1ZGlSaU5FYkZOSytnbHhFZEw0ZUc0UDNia29ROE0ycHZIUlovRjlDdDFkNUNKMVJKd1QzS0RxUEwxTlMvangzMytQUCt4c0k5M2ZQYnNLRUt0ZHdGZis5LzFjUDZLTXlKRmQ1VXBoQkFJRXpiNUVYbnc4YjJCVGw1UlNPSTVEUlVWRnYvLzM3Q2dHRFptMm5ienorRS80OFpPN3FManVYdTY3OHlyR1ZzVnd6Rk12VWUxN0JYcTZPdkVhSnpPNklrelFWR2pmeGMwMDAreVdNQ3BvWVNxTjc3ckZrZUdLT1BHUTNVOHpOWjduNGZWZEI1UlNtTUcrZlN6bjdRdEtBZ2R4OGRERkUxNHU3MkU2RHBaeE9tWGpvSGppOUhIemVYekx3VFpQdnZETng1VlNGcUhTc1Z4NXc1VXMvZmJMUFBLZEFOMmZ1SW9wbytvcG9ZZkRUZnRwMGtOWk9IOE1kc3RtVnIzeE94NTZhQm41R1hjemJVSURkUlhsWEQ1dktxK3Zmb0wvK2tHTVVPNFR6SnMrZ1RKZjR4ZXl0Tzk4ajlkZVM5RTlvb1JjMHhaV3ZQUWt2MTlqTXVXT1R6Si9lSkt3ZGV3K044MEE1YWxLQXE1UHZxQ0xGMTdUSVZRK25GR3g1MW4xN2dZbWx0dFVoeFg1bmhiMmQ0VVlPNmFlUUx5Y2tMS0l4RzFDcVdyQ25rMjhiM2o4QTFxai9SeDUxeWVZU2xFZXREaE9FNFFRZzFieDNGM283YUJsZnhQTm5zYnQ2U0tkTFNNY3NqQU44SDJYM3M1bURqUTFVOENsdTZ1WGJGbVlrSFZVUjRHeUNhWW1jY01mLzE5TVN4Y0drSENyc0FJcEdxcWl4MHhWUWhuWXNSZ0oyOFFFZk8yUnkrY0htUFBRdDBaTnVwZXNxMUZXa0VnNGdQbkJPamQ5MjV6dEpaUHY2NEZYSm9GUWhLQnpxdGV1NG1kbE8vYXk4bmNQOHFQZnJDVTQ1M044NlkrdVptSk5na0IvT1FjbmVFL1BLOURSMVVQTjBDR2tnc1V5MjlyenlMWWNwc213MEQyOVpIdEQ5R3g1aVNmZjJFRm82bWU1YVhvMWlkREozbGJqNS9Ma3ZmYzdrRXdDMFNoUlMwWWNMalFKSEQ3T2RMRmtYYmEzbDNTdWdLZkJNQUpFRWxHQ1I1OUVCN3UrbTc2dXd6dFp1Nm1idWlrVHFZMkhzRTl6Rzl4OEwzdFdyNlM1ZEN4amg1UVRQKzJGYnk1aVNtR0ZVb3k3L3N2OGxWSEdyNTk4bVNlK3ZaUkhmSVZwMmtTckdwbHkvZWVZbTJsbjIwc1A4ZDFmdk1ubWZUbGl6aXEySGxyRTJGQUxXOTlkeFo2T1hwcWJuK09uMzJtaDUrdC93NmVIK3JqNURBZTNQc09EdTVid2tLblFoazJpWmd6elB2OWxicjlwQnZXSndIRitmd3JUQ2xOVFYwZXAyMFp2VHg3ZkIyVTVSQ3FtY3NNZDgzamdrVy94RDY5WFV4SFZaRElCaGl5OGl5RWo2N0NCbm02RFJOSkJHVGs2V2hWbFpXYXhuT3NIZlB4OE83MjlCalgxOVpRSDdSUFByeFZDREVwK3Zwc0R5MzdMQTQ4K3orcGRhVG9lVkJRK2R6KzNUSzhtRWRRVWVnL3d6bE0vNXBIblY3Rzd0NTBIVllHN3YzWXJNNm9UUjFSQ29uaXpINnlpY1ZvNUl3YVk3S1NVZ1dGWng1dzNsR2xnbDVWUkZqQ3hGT1MwVHphWHczdS95dEpKYWZMWlZ0YSs4RGhMTjdXUVRjM2tscHZuTUNJVndlNjdLTG01TG5hODhTVFByOXJENFE2UFNHb29VNjc3RlBOSEpZa00rQ0xZVi8ycDh3RHZQZmN6ZnZUSVN2VFVPL2pTUGRjeFpVaVM0R2tGRFgzdnJIMEtPc3pJaGxwaWdlSVVWTzM3dU8wZHRPeCtsMTg5QU81OW4yZGVTWEZrK01XbVhoYTVtc1RKbTR1WHpaUHIyNGVtYVZOV1ZrYkVzaTY5YS9VZ0k0SER4NVhXK0c2R2pyM3ZzZVM1RjNsenczNjZDaWFoc3N1NDhTdWZaZDZRRWtJWHpWMlRSbXVYZE1zTzN2bkRLelFOdlpyUjlwbjFGcHVXUlR6aHNmU2xsMGt2V01TTUVhbGlJdS9aYS9SRm9GalhPNVFjem94UGZvWEd1YmR3dU9rQVRTMDlFQ3Fqb3FhS2lsU0tzcmhOeGUxL3gzOWVtOFgxd2JCQ2xGU1VFN2ZMK2NUWHY4V2Mrd3JGbFR6TklQR3lPRWJMT2d3blRzT0N1L2lyV3lmZ2VDNHFVa2Ixa0RxcXkwcEp4SUlmemdVK3FqMkc3WkFZT1lMRzhIYmFEMmNvdUJwdEcxamhNc1lzK2lKL08vRTZtZzYzMDZ1aUpKT2xsS1pTbEVkc2NtMHVIVDJLV0V5Qnp0SGFhbEFTLytqQ1Qxb1hoODViMnhPTXVISTQ4YUFqRnlBaExqS0dFNlY2eG1mNGk5RTM4TldjeGdvRWlDWlRSSjFpQ1I0N1hNV01XLytjVWRmZFIwNWJCQUpSa3Frb3grYjdxbUpTODZtVUNEMFIwOFFwTFNVVkwwNmIwdG9uazgzaERUQkIyclNDbE5VMVVMMzJEZjd6NFczNEZYWGNkODBvVWlHcmI1VnNoMFR0Y0VhMDdPTzlGZDFNbnpxTTJ0TFFLU1FLRjRPR2ZGY1Q2MTU4bUI4Ky9BYVpDYmR4M3hkdVpQclFzdUxxektkOUxsUTRzU3BtMy9NL21XeVhrb3owMWJCeVl0UmNlUi9mR1o5QldVSGlxU1NCdEV0SVdZUWp4VnkyazdaWWE3ejMxOGJRcW04MHVweUFOYkF5dCtMY2tjRGhZMHBybDNUckJwNzkyY09zak16bStpL2V6c2l5TUxacEU0cERQcGZIRHRwSERJY09YbHByM0hRclc5OTRscmZTWTdsNVRDMGxvVFBwZFZBb00waEozVGltMUczZ3FSZVdrU3E1aXJFVlVleUxhaGptYkNnR0Q0Rm9rc3BJQ2VVMVF4bnQrcUJNVE1zcS9qNFVCRkoxeEZKSHY5WWhXVFBzSXprRStCazZXZ0Vzd3NrYUdpZk5aRmd5aUdHWWZhdUE5dk43c3dKRWFzWXpjZFR2V0hlb2xVeCtHSVFjbERKd0lrbXFHeEpVMUx0NDJpaTJUeWtVTGhtM200Nk1SekNYSnUrMDBsSW9aMFRRUHVMQ3FzRXRrR2xxb3RrWXk0eXhWVVNDY2dFUzR1TFNkNzZLcDZpTkgzTkNBc0F3QThSU3RjYzVYNTNMVnBsWXdYTEt5NE5ZRm4xVGo5Smt2TDdLYmYzVUhEWHRLRFVqeGpHOHpLRzhJc3VLNTE1bHp2aEs1alNVRWpDTG5UV3BvZU1ZMzdHQlp5dEtHSC9aT0JwU1Fad0JYcSswMWhTNkQ3SHAxVWY0MGM5ZW9uM0VwL2pLdlo5aTV2QnlJdGJBZ3dhdE5kckxrM01Wam1OakdBcUZ3akFkb21YVkhKazNyZ3dUSjFiQjBOajdqL2hrTXE3TmNBY0FBQ0FBU1VSQlZLcHZaTmpHdFBxTEhIejhkQzg5bm9lUHdyWmlwRkpsQksyamkycUk4MDJtaW4wc2FiU2JvV1BiY2w1dkhzN0N4UXVZTmJHUmhxSDFWSmNGNlZ6K0JMOWFzcDIydEhzUkxOMnUwVjZXOWozTGVYNXBKME1uajZPK05ITEdKZG1VVWxpUk1vWk9ta3Ixd1ZkNWVkVStPckxlSlZ5ZVU2R1VnV2s1QklKQkFvRmliLzJwQkdkYSszajVETjNkdldRTExsNCtTMjg2ajIvYTJMYUYxVi9RQUNnc2d2RUdwczBjUS9mZW5iU21zM2dmZkNuRkhrTExEaEJ3aWtGQnNYMCsydXVrdTJNbjc3NzRKdHNPYjJXWE9ZUmFKOEFIRlJxMXhzMzEwclI5TjdtSjA1azhKRVpJRWh5RUVHZURzckRDMWRUV2x4Q3dEYlR2aysvc3BDUG4wbitsMStLNVYxa21CZDlreU9XTG1HNnU0cFUzTm5Hb0s0L1c5SjJiYmN4OGxueTBoR1EwVEhDQU4veGErN2k5TFd4NzQ5Yzg4T0N6SEt4WnpEMWZ1bzI1alJXbnVFSjA4VnJjdGU5ZGxyeTFoZlowL3RUdUh6UjRYdC9JY053OC9xSjhSMzZXNzVIdDdLUWo3K05oWVlYcnFLdU40ZGlEdjdQejQwNENoMEZLYTQzdjVzbW1lK25wNlNXZHlaSHZXMkNtZUxCcXRQWW81TkwwOXZUUW04bFI2S3Q1ckgyWFhFOG5oN1p1cHFOc0NEWHhFS1pYb09EbVNmZTBzV2Z0VXRidWJhZXpKMHN1bTZQZytmaHVubHcyUXlhYkkrLzV4V0ZDTjBjbW5TYWRMUlRuYW1xTjlncmswbW5TbVJ5dWYxUWQvTDdQem1jejlQYjIwcHZKa2krNHhhb0lmYS9OWjdOa3MwZTBWWHNVY2xteTJTelpYT0dEQ2dwSHZxZWJhV2Y3bXkrelBqS2FpY05LaVRvZlBYRjgwTmJlSG5wNjBtVHo3Z0NTMG9xTGdVV1N3NWs4eW1MVmE4dlowZHBMNGRLTkhNNllkck8wYjF6Q2IzNjloUFhOUFRSdmVKVmZQdkkwYisvdUpIdjhoUnVPcGNBS0pXaTRmRDRUMHR2WXNMK1Qza0ovODRSdG9oVlQrY0kvZlp1L3VmTUthcnAyMGxFOWdvcHc4SU1jR0sxZE1sMTdXYmROTTNudUZPb1NZVW1NRmtLY0hVcGhPMGthR29ZUmRSeVU3MU5vNzZBejc1OWd6WnFqRmErZHZXbEYrWkR4TEx4bUV1bTNYdUh0YllmcGVmLzg1L3U0M1QyNDBTajJxUVFONlRaMkxudWNCMzc4SkR0S3IrYnVyOXpCbFdPcmlEbW5rdGYzL2xTbncyeDQ5V2xlMk5oTVQvNVVyNVUrZnQvSXNKbnR5Lzg0eVZ2NGZvSE96azR5cm9jMmJRSVZ3Mm1vaitDY2JtS2pPR3RrcXRLZ1V6eEFDNzBkSE42OWxVM2I5OUhjNnhFcXJhQ3FmaFJqaDFjU0M1aG9OME5YMjM2MmI5akl0djJkNkdnMXd5ZGN4cGk2RWdMdVFUYXRXTTVicXpiU29ZZXdkdm5idENSTHFhNXhPTHhsRTh2WGJPVkE5UnFXdmRIQmptUUZ3eThiUlhsbU4rdTJIcVE3SDZSdTRsU0d4L08wN2x6UHVxMkh5Q1ZHTVAzeU1WUUdYTG9PYkdYdCtsMTBHQldNdVh3eUk4b2kyS1lDN2VQbGV1aG8yYy9PTGR2WjI5S0xEcGRSV2QzQXFISDFsQVVNdko1OXJGK3ppN2FzVGVYRVNUU1doekVLN2V4Y3U1N2RMVDE0OFFZbVR4bEplY2o1b082MjFnV3k3WnRaL3ZaMmtyUHVwRElTd2pwaWtSM3RlK1I2Mmppd2N6TWJ0K3loTmUrUWFwakU1Uk9IVVJhMVQxNXhRaW1zWUl5YU1RMUVuM2lIVlR1dllIUmxETnVSSG8zVG9WQVlWcEJZYWhSemI2cW1ZSVpKSk1JbnlHYzR5YnVZUWVKMVUxazRld3ZQcmRsQzA1QWtrZFJKUnBtVXdyQkRKRk1sTk85YXpab1hOeko4d2Uya1NpSVlxaSt3ekhSeVlQMHE5cWJtOG9tSjFaUUVMN1Y4RmlIRXVhTXc3UWkxRFExVWhSeDJkUlFvZEhUUW5uWDdSa3o3T2R2b1ltV2lubDVGckRSQjNkZ0ZMTnorZlo1OVpRVmo2NU9Ncll5Z2ZJOXNUeTlXSklKdDlqL05VbXNmTDlQQm5oVlA4Y0QzZjhFYWF4Wi85UGxibU5kWVJoQ1hRdDd0dDAyNjd4cnJ1aDc1ZEJ1N2xqM0JJNzk1RitQVHR4RTQ1U2xESDQ0TWIzaDVPWmZWVnhJL2J1NEpnTWIzOHJSM3RKUDNQSlFkSnQ0d25JWkVZTURUczhTNWN3a0ZEbjBselhKcE1sa1hyUlRLRGhJSk9SamFKZHZUUTg0SUVZMEVpMU1nTGxnek5XNjZoUTEvZUlnSFh6eE1hbFFqZFhHWGZSdGU0cWV0MC9qYnYvc3NVNnNjdXJlOXhpOS8rbXVXNTZvWVVSMG11KzlaSHZ2ZE9PNzQ0OCt4b0xhWlhadldzM2J6TG5wVGU5bXl3YU10V1FObWdDM3IxN0oyeXlFNjJNVDZkUjJVbFkwazNqaUVTT3R1MWkxL2k1WEwycG55SjNHeStaVTg4K3dhZWtNT0hidGY0WUM2bjRYUjdiejA1TXZzSm9KdTJzT0tyci9rVHo0eGdhcW9oWmZ0WU9leVovak5NNnZJbEk5Z2FKbEIrN29sUExwMUNGLzgzMTloNGJBb3V2Y3dPOWV1WU9YcXRiaDcvaHYzM3pLVmNxT0RmZXZlNEpsWGw3Ti8ySjM4L2NnaHBFTE9oOStabTZOcngxcFc3WWd5NnRZeVFvRVBUNWhhZTJRN2QvUFdieC9pRjY4MWs2aXZwVVFmNHRsSG5tZm5YMzJEdStiV1V4STQyVGVwd0xRSlY5WlI3ZnlhTmV2MmNlT2tHaEtPYzVMWGlCT3lBc1FiNTNOcjdRemNZczFBbEdFUmpFWUpuRXIrb1ZKWWtSU05jNi9oMExPdnMycnpFTXFqRFNSUGt0ZWkzU3p0RzE3ZzRZZWVZR3ZKcC9uaVZTTW9qNW9vTkw2WHBYUC9CbFpzRDNQNXdwa01MNHZLNnFOQ2lMTklGUk9ZRzBZeVBCbGkxY0VzaGU1REhEcVV3UjJqT2NFS2RFZlErRzR2M2IwQndyRWcwYkl5cGw5OUZlOTlmd212dkR1RzZxc2FTWGdGdXJ0N0NFZGoyTWJKQXdldE5YNnVrMzJyZjg4RDMvd0JUMitMTWVmVDlWak5tMW14ZE52QVNyaHFqZS9sNk8xc283bnBBSHQzck9lZHQ5NWxkMjRjOTFZbkNEaW4ydm55NGNodzNvbVRUSVpPUE9xck5aN2J5NkZEaDhtNEhxWWRac2pJNFZTR25VdnBwblhRdWtTK2cvZFhTZHpMMnRkZllkbldEclJ0RWFpWXlJSkYwNmpXdTNueFp3K3p0dUpUZlBubXk2bEpCRTd0Z05ERjZEaVR6bEx3QnJZQ3BUSnNncEVRam1sOHRDeWxMcEJwMjhpU3A5ZFJ0dmlyZkhiK0tGSjJta05yWExiL3prUnBqMHpuYmw3LzlhT3NpQ3ppYy9kY3dkanlBTG5ENjNqbVIvL0tVeTlOWThvWFpqRHJodXRwMmJLTXlOUmJ1V3RoSXhWUmgwRFFaMHhGa3R5V1BXUnZ2cHZicDlXVERBWUp4eU00WmJOWmJIaTB2UGNIc3MzTGVXRkxobkczZkptSkZYbFcvOWMvODg3Rzl5Z2Myb28xN1RhK01MNlU3cVVQOE1OOWgrakpqY1lQRldqYnZwVEhIMzhYYy9iTjNEbHZMQlZPbXYxdk5mUE9Ib2VRcVRBTUd6czFrWVczVkRLOEJuN3creVVzbjlyQXdxRkI0b2tBcW1RcU4xMXpPVU1Tb1krVXV2TUxHUTV2M2NMMlhJTExLMElmbHRmVUdqL2J4WjYzSHVjWGJ5cG0zZkZWRmt5b3dPemV5alBOLzhER1BXMWtwdGRTRWpqNWJEeWxUS3hRQmFYSk5LOXQzMDU3ZGpJMWNlZlk4L3paL0k0L3BwUXlzSUpSU29MSExLMTZxdTlVbkVaV1BwSloxeXJXYnUyZ0oxOGdmcEoxRnhRbW9lUklydno4TjdpdHBvYWFWS3l2WjByanV3VTYybjBhcmx6STJJWkxzWHFXRU9LY3N4eENOV09aT0NiSjc3ZTNrY251Wi8vK2J2SUZqUTcwTitiZ29kMXVlakloRWxFSE14QWgxakNUUlhQWDhPTlhYbVB0NkhLbUp2TjA5YVFKVjBXeFQ1WWdvRFc2MEUzVHVoZjQ2WDkray85NmFTMEhNeGFIdnJ1ZVowOWwwY3UrS2NhKzcrSzZMb1ZjaGt6ZUlqSGhXb2JVUlU5OXlwQlNtRTZFOHJySUFEN2J4YzBjNE1EK1R2SUZoVk5Tei9nSmpaU0VBbElKYnhDNEpBSUhyWDF5WFh0NCsvRWY4Y2lxQk5mYzlTbW1sWFd6K29uZjhOVFNDTmVWcldIcGEvdEkzbE9LWTFrbzdlTm1lK2dxV0VURERpcmZRMGZPSmhFUFlSK3YxckV1a08xWXcvT1BMV0ZUYTVwQ3Z5MnlDTVpITXUvMjY1bGFIZjlvYmVtK25vZXU5anphc0xEc0FKRkVqSVlwbitScmxZcmFwRUY2eXp1OHRLS0VtWDg5ajBrajYwbmFDajlzTUgvMkJKNTZmZ2VITTVkVEhuV3dqQkpTRmVXVVY1U1RDaHZnNS9DaUJ2aGxWTlpWVVZGWlFjbjdCNzhWSmg0MzhEeEY1N3B0bE15NW16bVRSNUgwbTlqaGVMUnZYWUZxWE15WDUweGllRFRIbm5nUTFWRnNieUhkenJZM1htWlg3UUsrT244eUkycGlxRXdMZTdwYTZTeXBwU1JnWVNvRHd3bVRxS2hsNUl4RkxGanpYWmErK2pabGpkMHNlOWRsNnMyM2M4M2tPaEtCSStkdWFsdzN5OEVEKytteGh4SU9ta2YwbEhoa3UzYXovS1YzU2N5Nm53WFRHNmtKWldsdWJxTWptNktxUEl4dGdadnA2dWQ3TkZCMmpHQkEwM1pnUDRjeUJVWWZyNFBvckg3SG9sOUtZWmhCRXRXam1KNTBzUUtCazNmYVdRNmh1ckZNcnJPd3JZOHVpbVE2RWVvbXpxREdEaEt3TG8wZ1RnaHhmaWtzQXRFR0prOFpUZW5MdTltYmEyUGZ2aVo2QzZQUjlETzFTQmV2KzcyRk1OV09pYWtVVnJTY1VmTVhNWDNkejNuNTlmSFV6QytqcThzbk10TEdORThXaUJUSXRHL2lwY2NlNWJuVlRlUURjWklPZ0lkYkdHaXkyVkhiWmxnNG9mKy92ZnVPa3FzODgzMy9mWGVvbkx1cU9rdHFkYXU3RlpwV0JpV0VoRVNRQkpnY2JXd2N4bW1Denl5Zk85ZDM3cHFaYzJiTk91Zlk1OXdKeG1ON2JNYkdHQ3hoSXpBNUNRa1FVUUVKQlNRQnlsS3JjNmdjOXI1L1ZDdlNUY3UyQkpKNFBpeldRa1hYcmwyOTFkWDdlY1B2OGVNTUJhaVoyRVJENlBRVG5mNFl0bDBrMzMrUUF3ZVM1QzBIbnVwV3BreUk0bkhLb00rNTRETlFPTmpZK1NRZG01L2h0Ny9kaE92YTczSEorSHFxelQ1UzFiQml6YXY0L0J2WkViNkliMHlNNDNOcDJMa0JqcXo3TGZkdEg4WHRTeWVpYlgySTcyOGN4NS9mczRDbW1PK2pUYU1Vb0JSSzA5QjBEVzNFNFdnTlRTOWxUbjlrNkZxWnVNS05USjhYNGorVy81VE13VVZjc2VCaXh0ZVVNYmJCaGFQWVQ4ZnViV3lKTlhMTHFERCt3VlFFelhRU2pKY1Q2TzlqSUpjanI2ZElwcjE0ZmVZSjZRV2x6VWtET1IvVnJsTFU1ckh2a20xaEZmcnBLL2FTeWt6aDZvazFSSDBHeGI0aWlVU096bjRQaStkTm9pYnFSY3VrU0tZeXVMeGVUTTBtbHp6SWxzMUo2cFkxVTFYbXhWQVdtV3dYdTNidVF2TmNnc3M0dmdsTEtRTlBXUjBYejcrSVZmL24xL3gwNDJqbTNmWkZGazRiUzh4cmZHUUsxU3JtNk83cEpHZU1MZDNzSDUxd3NIS2t1M2V3YVZjWjlVdURGSk9IMmJieFRWNTZaalVkRTYvbnRzbVYrRlJxNU91b1NxUGJEc01nMTkxTlY3WkFBWENleld0ODR2dXpMQVlHQnNobXN5TWQ4TE10bVRnVEIySGdEQnpsVEhLNVhQaDhQclNSUXMyRkVPYzJwVEJkUWVvblQyVmM2QlVPSGtsellOOCsrckk1TEh1b2hwZkgyWGFSWW42QUpCNThlbW1BVENrSC92S0pMRmgwRVQvNjdZdXNqYzhpMStmQTV6UFFQM1lVUmNmMFZUSDFjOS9pNythbktaekp2QS9OeEZNK2pvbFJ6MW04ZWJTeEMzbVNCL2V6dnlkTDBmQlExVHFGbG5JZnJoR1hmSWxQd29WZk9OZzIrVXdmTzk1NGxRMzlsZHd4WlF4aHZ3TzlZT0lMbVBSdGZJYVZsczc0TDE1S2EyVUFsNlpBTTNISHg5SmFpQlB5dUxFcnh6TTNYMFhFYVE1VDdacTRnaE81L0xZNjVvNmN2UWFBMGh5NC9aNGhXOWM3QTZPWmUvZDNLVzk5azVmWHJPYkgvL2djWXk1ZXhMSWJybUJ5SkVkL1p5Y3FNb1dBMHpqMllXVGJObFkrUjE0M01MQ3hDeWxTYVE4UmJ5bHJ1ZlExRnNYc0FBUEtpOC9RVHg3QnRTMEt2ZjBrK3pPRW0xc1pIZkxoMEd5UytUNzZCcnJ4MUUxbWNtVVFqd0VGSzBkMzd3RCtXQkNIWnBOUEhXVC9rUWhOVlFHY3BnWldoblRYZHJaL2tNUS9Qb0R6aEkxYzl1QzUycm9iajJwanIzY2hMZU5IVWVZZGFpT3pqVzNueWVYeVlCaVlKOFo1RnZPa2oreGo1K0c5ZEN6L01adFZBUldzbzJYV1hYeHRWZ3VqNHo0Y2R2YTBycU5TQ3RNd3NESlpzb1hoa2g3TzREVStRU0tSNElFSEh1RGRkOThsbng5NUhrTmNPSnhPSjdObXplSzY2NjRqRUFpY2tXUGVlKys5ZzJsbE5wWlZhajVsV2RheHg0WjZmTGcvbi9qMUp6NS9xTWVHZTQxVGozLzA2NFk3cjFOZjU4VEhUejNIMDMxUHc3MVdLcFU2STk5eklVcEsreVpEelZPWjNoVG1qZllPT3QvZnhlNitMRTF4M3dtaEhrT3dMUXJKQkVtWEQ2K3BIeHZVMHB3QnFsb1hzdkNkZjJYRmk2OVRka2d4M21lZU5PajNVUnFtdTRMRzZWRWF6a1pJb0tiak1NOXU5K1ppUHMyUlhidlluU3lnK1dxWk1yMlZDcDlyNUswaTRoTng0UmNPMkJReXZlemRzNXVrYnc3bEVSZWx2aU9saURPdDh6RFoyVi9sY3d1YUtmZWJLQ3lLeFFJcTBzekZNUjhlczBBcTFzS0NxakFSejNDRlF5a0pxWkRMa3MyZjN2cDNUZGR3RHJFVXZGUUE1RkhlS2liTVhjYW9pUmN6ZCtOcW5uNXNPZisrSXNEZjNqWUJHL3Y0Qm00YlVEWjJJVWYva1NNazRwT0p1QTIwYklwVXprT04yemplb2RFcWxqNmNQSDc4cG5iU3pJbGR0TW4zcFVpcUdtWk1xc0xyTmxCMmptSzJoLzVrSlJOYXhoUDFPdEd3S1JiU2RIWFpoSnRjbUxwTklaMGdnUnVQby9SYXhYU1NJKzlzb2xNTDRncEZqaThMc20zc2ZJTDI5OS9rMldlMjRwbXpoUEZiUDJUYm5tNG1WZ1p3YUtmR3d5bWcxR0hTdGl4TytzN2FZT2VMRUtobTRweGx6SnN5anNwSWtFQXdnTi9qUkZjMnhlenBYMGZMc2tFdkZWTm4reHFmeU9WeU1XZk9ISnFhbW83ZDVJalBCbDNYcWF5c3hPbjh5UHpXSCsyKysrNDdZOGY2TEZCS1VWbForV21maHJoQUtPWEFVemFKdVplMnNtTDlLdHIzdnNmMmZRTmNOaWFDMnpsVTZFb3B0Q1U3MEV2SHdTTjBXaDV5QTMya3NqNU1sNEdtZE55aFdtWmNmaW12LzlOOXJENDBsa2x1RSszandpYVVRaWtEaC9NOHZiMnpMZkxaVG5aczMwRnZUaEZvbXNPbE0wZVhtcjUrMnVjbWdNOUk0UUFGQ2dXcjlBTmwyMkRsU0hUdjVaMU5IOUtyTjdCNDZTS2F5dHlsQkpaOGh1NHRML0xvMmc5eFRsckd0TUphbmxpN0U5L2NyM1BuM0ZyQ1EzM0g3QnpKdGpYOC9QLzVkNTdkM1UxcXBQcy81Y1JmdllDdi92ZHZjbFY5R2Q0VFBnVHNYSXJ1emMveFpFY0RTK1kxRWEwY2c5OTlPVmI3WnQ1WWQ1aiszQVI4a1NqRnR3L1RrY2hRaUh2UjdBS0p2bjFzM0x5ZnNSTnZJdXB4UUNKSlV2ZmdNVXJySlVzSHR5bWtNMlRjYnR5bWpxYnMwZzJ6VW1BVnlTV1RaTWMwTUs3Y2cxTlgySGFSUXFhTDd0eFlKb3dKNDNKcUtEdFBJZE5KUjVlWFNNU0ZZV29VZFFPOW1DZVhMMkxsMC9RZTNNSXJHOUtFeXh6b1phVUVpTklhemhUZGU5YnovS09yNld4WXdzMXphK2tOL1lMZnZQbzIwOGZGOEZmNU1VOFp4dEEwRTY4M2dGNHNVaml4eDRPbVlRWkRsTG03cVdpYVFGTmpMVUdIaHJLSzVBc0ZzSE9uZlIxdDJ5SmZMS0Q3dkhpSDJ6eDJCcS94aVV6VFpNS0VDVkkwZkVacG1vWnBtbWZzZU4vNjFyZUEwZzJ4cG1rb3BZNzk5MUNQRC9YbjRSNGI3cmxIMzhkUVh6dlUvenYxOFpIK1BOdzVqUFNlamg1anFHTWYvVy9ETUhCSWlwbzRVNVRDOUpReDRkSUZ6Rnp4Qms4ZWVJOU5tL2N5TUtPYWtNTXg1Q2g5SWRQTGU2c2U0aGUvWDhQVzNRNGUrSTllanR6MUZaYTFsdU4zYWlqRFE3aCtIc3VXdk11SHEvekUzSTZQbjcwNHo5bFdqa3puTmphOWU1aXNGdVNpU3hjd3N6YUl4NUNZOUhQRlo2QncwRENjRWVycTYvRnQzczk3NysybEJkaTk1cmVzM055UFE1bW9mSkpEMjdhVG5EQ2VVVjRUVDNRVWRmbm5lTDRqejh5R091cFM5L1A0L3R1NE5sOURlS2lYVUNhdWFDdEx2dkZkcHFYeWpId0xxRENjVWVvcWZCOWR4bExNa2RpN2dWVmJNalRXQmJHakx2STliZXh2NnlkU1cwVWs0Q2ZZT0puSkR6N05xMjlNb2RyUlNFRDFzblBORTZ6cWFHWHBYZU9JdUhVU0F3bVNIaC8rbzlPZWc2K3JsSUpVRCswZG5SeHg1TURTaUVSRE9Ld2kyVVFDUjNVTGNiY0RRNEZkS0pEcDdxSzNySmJha0F1bnByRHRBdmxVRzIwOURzWVVVMlFLWmJnODVWUUZYbVQzcnIzc1VSYTdYbmlHUGZHTHFONi9oNnc5UUg4eVRkUnRrRDY4aVdkK3ZaeDE3cm5jT244YWpkVk9rcGZPWjl3UG4yTDEydzBFWjlaVEZRL2dNbzdmdk91NmsxaTBIR2ZCSXBlM0J4dTdLZEFkdUdOamFmUS94OFlOMjJpSm1WUjZGTGxFSndmNzNUUTNWcDNlZGJSdGJDdExybURoaWthSkRaZmNjeWF2OFVsZkJZWm1rZWp2SlpFdFlOa0tUVGN3akpFMmdWa1VpMFdLUmRDY1BzSWhIMDc5RCtrQ0tpNUU5OXh6ejZkOUNrSjhoaW1VNFNiVU1JZUZjOGJ5OHNQdnMvWHQ5ZXk1c1pYS2dJbGppQTlvd3hXazhmSzcrZTZNbS9uemdzSjB1UENGSTNpT0JwY29oZW1yWU1xTjMrRUhWeW9DWmNIVER0dXdiWXZpWU5DTDMrdkNHQ3JjNVp4aVkrWFN0RzlleDRaOUdmVG9MQlpjTnBtS3dNZnZFUkdmckF1L2NGQUsweFBsb2l0dlpObDc5N0hxNXovZy9ZaVhTTjBVbHR4ek1SMVBMV2ZUMnkvd2xyNllheWRwbUlhT0NzUndLd052d01RZHJjUlROQW40ak9GYnBDc04wMVhCdUdreDZrK3o4N0JTR3BwaGZIU2p0YWFqdTMwVTNyeVBmM3J2QmNhVWU3RUcraWlVeitERzI2ZFJGUW5oOE16bmxsdjJjUC92LzVWL1hCTW5vT2ZJNkxYTXZmMFc1amVVNFZGSnVudDdHZkJGQ0pvbjdHVXdIUGhxbXBpa2ZzcERQOTdIc3g0bjN1YXIrTE5iNTFKbFdtUnRCNk5IVmVGMURxNWZ0R3lzVkI3WG1ER1VlMHZGQkpaRmNhQ1hucDZkZlBpckI5RFZOMWphT0k2TDU0YTVkL205YkhjNWlFOWV6TklGbzluenEyNjJQdjB6ZnA3NVBOKytwcEhVaGhkNTdMVTlGRVpWY3FBM1QydDFrR0IxSy9ObnZjNjlLMy9HM3JlbWMvMDNiK2FTNmlCdUJhRFFEUTlWTlRWRUN0MGtFemtzQzlCTFU4TGUrRlNXM0RhWG56MzRiL3pEcTVYRWZUYnB0Sk5SQys5a1ZIME5rZE82amhaV3JvZGtVcU9xdHBhWXkvem9OVG5UMS9na0JkTGQ3L0w3Lys4SC9PeTVMYlNsd0Y4OW5va05WWVM5NXZIWm9oUFpObFkrUlUvN2Z2YTI5YU5QdUoyLy85NGR6S2dLRHROTVI1eTJvMDJQVUtWLy9zVHZwMjNicFdNZUhRMC9NMmNwaERoSEthWGpDb3hoMXBXTG1ieDZMMjl0ZXAwM2RuMk9sc29nNFk4c1Z5cjF1dkdFeXZHRWhqMWlxUjlPSUViMUg3Z1Z5czRsamdXRTNISGpiTWFVZVViNGZYVENjMjBiSzU4bWxVeGpPUVA0VGdsVU9SdHN1MGdtZVlnTnI3M0ZucHlidWtWWHNtQmlEUDhmM0ROQ25FMFhmdUV3T0FJUUczOEZmL1ozelN3NjBJdm1pMUpSRVNmc044bE5hdWJ5dEp0b2Vad3lyd05OZ1FVa0JqU0NZUWRLeTlMYnBTZ3IwNC8zRUJqcU5aU082ZmhEdWx3TmN5U0hqNHBMdjhML2FMNkdycTRlQnJJNm5sQVpzV2lVYUZrUXQ2bWhqQXBhci9rYWZ6UGpFRzJkQ2ZCSEtRdUdpRVREK0YwR2RycEl1cWVIZktDdXRPL2c2TEdWRTMvVmJPNytYaVh6Mndhd3ZHWEVLeXVwOGpzeE5aT21wWC9CWCtFbjdIZVVma2dkUHNwbjNzRjNXeDJFZzU1U3hhOTdDSSsvbnUvOTVITHl1Z052dUl5Z1N6SGx4di9DMzAwL1JNSUlFcThvSnhvd21QSmYvNE1GT1EzVEV5RVdkR0pkOWpWKzBQb0ZsT2tpRUluZ05qVTBJODZrWlgvT2Y1dWJBY05Oc016SDhaNXRDczEwRUd5b1o1em5BM3JhMCtRTE5yWlp1Z2t6UEdVMEwvb1NmOU55SlczdFBTU1ZqM0E0UWlRYUplWnpVT2diK1RyYWRvRkN1b091bmlEMTg4Y1NjQTA5blh3bXIvSEpTckd0YzVaY3plYXQyM25nNWQyMDI3WE11ZkVxN3J4c1BPWCtJVGFOMnphMlhTRGJmNEIzWGx6SmlqZTc2TTdrS1FDeTZPS1BaOXMyVmlGTEpwM0Zjdmp3T1BRL2ZUT2ViWkZMRHBCU0R0d3VsOHdLQ1hIQlUyZ09IMVhUbG5IRG9sZll2bklMcTFkdjRwcldTb0l4OTlDRFFXZkxpVUV2VHAzVHltNGIvUDJTR2VqaDhJNDNlT25wbCtpZSttMit0TENPcVBkc25ydU5YVWpUKy81YVZyMXhBQ3MyazJ1dVgwaGp6UGVSSmN6aTAvVVpLQnhLSTcrNncwOTAxSGhDVlVYUTlHTlRkblp0STBHcnRKRlZLWVd5UzV1amV4TUt2MStCbmFXclN5TVVNREUrZ1MzOVN0TngrTXVvOVlXcEdsV2dhRkZhdWpKNGZxVXYwbkg2eXFpdUQxTSsrb1Qzb3hUWUZ0bHNna1A3MndtVngvRTR6ZU0zS2txaG16NmlkUk1KMVJhd2xZNWg2SU1qb1RydVVCejNpU2VqNlRoOFpWVDRUanBCVEhlWXlqRW5MOXJTdzVVMEJHSllTc01ZWEUvc3JoakRTWU1vb1hKR256cXFvZ3ljZ1JnMXc0MmtHRTY4VlJOcGFYeUNMVWU2U09mR3dHQm5hYVUwSE40d2xYVkI0clVGaXJhR2Joam9TcUd3eUk1NEhXMG81RW0zdGRHaGpXZm0rQXE4cmhIeXRzODBwZENjUVdxbkxlT3IzOG1UTC80TEs5N2F4Sk1ySG1YTTZOSGNQbThjTWQ4d3hVT3hnb2pmVHpIL0tyb0IxdGxJMFBpTUtFM3A5OU8rZXh0YjloYW9taktOY1RIdmFZL09EWHZjWXA2QkExdDQ2NE04RlJOYmFhb0o0VEdrZUJEaVFsYUtIYTluL3ZYWHNlYnRlM25sNWVkWXUydzYxYUVhQW81UFp1YlJ0aTJzbzBFdjhRQUI5K251cGJMSUpRNnk0WmxIZWY2ZFBzTDBjS0MzU1A2TTVyb09mYjY1eEJIZWVmRjUxbmU1R0gvRERTeVpYRVhJSlorWDU1clBUbmk0VWloTngzUTRTc3VSbEJwOHpNQXdCbk9UZ2FPOURuclRSZlJzaWx5Mmk4NThqSWpMeFBqRUZ0bVZScmNOMDRuVDZUeCt2c084SDBQWHNBbzVNdGtzMmN3QVBVZTI4ODVPeGJpR0tueXVVNUlJamozUGljTTBUbmpmZitJWks0VnVtSmo2RU9mNnB4d1hBMWVnam1rWE56T3dmemRkcVF6Rms1WUtuZkM5Y3BTdVVlbmxUK002MmphRmJKSzJEL2FTYlpuTzVGRiszTVBPS3AwOVNtbm83Z2hqWm42T3IzL25XOXd3TFV4cXl4UDg5Si8vblVmZTNFMVhxakM0dCtPa0o2RjBKLzd5Y2N4YnVwQUpJZDk1TnR0Z2x6YmY1ektra3drR0JoSWswMWtLeFZJY3JtM2JGUE5aTXVrMDZjRi9NN2s4UmF0SVBwczU5bGc2blNGN3dwOHp1VHpGWW9GY0prVnlZSUJFS2swMlh6d1c1em4wcWRoWXVYNE9iMW5ENHkvdHgxMDNqdHF3RzFNYlBJOUNsblF5UVNLUklwTWI0bHA4REdVNENOWTJNNkc4bncwdnJPSGRBejJrVDZ2enVCRGl2S1VVeXZRUm4zUWxOeTZiU3FUbkxaNThlaDM3ZTlLbi9QNDZlK3pCb0plSEgzeVE1N2Iwa01xTjFMMzYyRE5CMS9IV1hNTDFkOTdBdkhGbHBiQ1VzM3F5cFg1Ym5lK3Q0c2tYZG1LTldjaU4xODBxTGEyU3F1R2M4NW1ZY2ZqRFdOakZQZ1o2ZDdQdGhkY29uMU5rano2S1N4M09FNWJRbkV0czdFS1czajFiMkhva2owb2RaTWZicTlrYW5zVTk0Mk9sVklaUCt4VC9GQW9NZDVDNkdmT1l0R2tEMnc3MlVWZm1PNDFSbTVHdm8yMFhTUGZ2Wjh2N05wUG5UcUVtNkJsNlkvUW5RQ2tOdzFORzNTVTM4STIveXBQLy9yMzgvcDJWL09pZlhiZ2MzK0RhNmFNSnUvV1RaeDZVUW5lNGlkZlhZMm5tWU16d2VjQzJzYTBjeWI0ajdObTJqWjE3RHRLWlVuamlZMm1aTW9uNmlqQXVsYWZuZy9XczI5WEdRS2FJTWx5RVJrMWkyamcvWGR2WDg5NmhBZElGRGROVlJrVjVrYzRqL1dUekNsOVZFeE1yTEE2OHQ0VWQrM3ZJZStMVU5WOUVhMk1ORVo4VFRUdjE3NDJOYldYbzM3ZUJaNTdZakRuL0ZwcHFZL2dkQ21VWHlDYTZPYlI3Qjl0MzdxTXI1eUJhMThxTWxqR1VEVFVMTkFTbE5BeHZtSXFHaXhpLzdaYzg5cmdENzYzemFZNTdaZnBkaUF1WVVock9ZQTB6Yjd5Yld6LzRYenp3MGlNOE1iT1orSUpHWXA2ejJ3Y0JRT25IZzE1ZWFFdXlLRy9oSlVGZk1rdHhtT2xwcFptNC9YN2NybkthcDhZZ1A4RCtkL1JTL090Wk85OVN2NlpreHc1ZWV1UUoxcWZydWVwTGQzTEZoQXI4cHV3TE94ZEo0ZkFSSnI3NFZMNzRQMzlJMXNyUnRlVSt4L2oreFFBQUZwWkpSRUZVZWlzYmlYdGNtT2ZvMzJEYnpwUHUzc3VXVjk5aGI0OUZvSG8ydDM5dUlTMlYvaUZUSE00dkNxVzdDTlJNWmVHc25UeXplU2R0bzhKNG85NFJab0ErL2pyYXRrMHgzY2VoclJ2Wkg1M0RzcGJLMHBUb0ovYStQa29wRGRNYm8ySE9MWHlyV0NELy9SL3gxTnZMK2VHL09IRjg5NnNzYWEwbDZOSk91bUZWU3FHYmpqOTVTYzBucDFRMERCemF4TE1QL1pJVnEvWkNlU1VSTThXUmZRK3dZdlJpN3Y3bTNWeGU3NlJ6eDZzODl0QUxyTnV5bDJ5b2lUbTMvU1dqNDlYc2ZQVmhmdmJZZWo3TXhCalhQSXNGTTNOc2ZHTUxIK3c4akh2Nk11WTRkN1BsY0I1ZFplazVjcGhlWnhOWDMvME43bGs2bVVxLzg1VEdoM1pwZXZ6NTMvRlNkanAvMlZoQnlLMmpLSkxwMjh2cmo5N1BiMTd1SUZoYlRjZyt3dE1QUHNmdXYvNWI3cHhUUytnMFJ4S1UwbkQ0WTR4dEdZdjkvY2Q1c2FtUnF2bGppWHpTeStLRUVKOGdoZEpjaEdwbjhybTdiMmZmOS8rVDUxZXNwS25tSGhaTktNZG5udVVsT0pxT09SZ1E0dkZxVUV6UnVmbDMzUHZ3bXh6b3l3d3hnMkRnRGpWeHhaZS95T0xtS0Q2M29saElZRnRuc1dhZzlMczROM0NFclM4OHpNbzNralJlODIzdVdEeVJpcUgyOTRsemdoUU9wMUlLelhRVGpvYm8yUE1PbTEvWXp0Z0ZOeE1OZWMvWk9ERE45QkJ2V2NTdGRYUElGY0Z3ZXZINXZUZ3ZsTFhVU21GNG80eWJzNWdqVDcvS3hoMmppUG5xQ0xzL1p0VG1ZNitqalYzSTBIZHdHK3MrOERCajRjV01MZk45Z2t2UmhxZVVodW1MMHpUdmR2NGluNmZ3ZzUvdzNOcGY4MjlPSjQ3LzhpVVd0MVFSZEp6YUtPODhZdHZraysyODgvdGY4SXZudTVsdzQ3ZTQ3ZklKeEJ4WkRxNWZ5YzkvK2lRUHJSeEg4N2V2WU16OHovUFgxWTM4N3Q1L1pjV2VFS05IbCtQemhoZzdZU0xWTDdjUm0vMUZ2bnpkSlRSRUxSYk5YTU45Zi90UHJIcjNiZDVmZUF2MzNEV2JjUkZGNzQ1Vi9Pckg5L0g0L1N1b2F4N0Q5WlBpK0U0WUFiQ3RIS24yVGJ6NjBuWTg4MjZud2xlYWRiSXkvZXg3L1JGKzg1cmlrdHUrem9KSmNmU0JYVHpWOFE5czM5ZE5lbG9WUHFzVWMranpPRkQ1TklsMERodysvQjRIK2trekc2VmxaYjdLWmtZSGY4bUxyNzNERlZPckNUazkwZ2xWaUF2WnNlN1BWM0hYWFlmbyt0a0wvT3FYWlFTK2ZoT1gxRWZ3bk1Xd0JIVlMwSXVKNFhUaXFwM013aVZ4QnJMRklaNHhHRjBmOXc1R2lKZnk1U3o3YU1iY21XZmJGb1ZVRjd2ZmVKUmZQN0lSZThvTmZPSG11WXlMZWM2SjM4ZGlhRkk0RE1FdVpPalo5ankvdW44bHUwTFg4NlhMNm9uNXp0WFJ3ZElhZjRjblNKa24rR21mekZtaVVNckVHMnZna2lzVTcrN3FKWkhMRXhpdTU4S2dqN3VPeFVLZTNoNkx1dmtMR1Y4WHhXdWVPMHU2bE5Jdy9YR2FMN3VEdnlqa0tmenZuN1BxcGZ2NW9TOUM1UC82UEhQR0JIQ2RwM2VjdHAwbjNiT1Z0V3Mya3FxOWljc3ZhYUk2NHNPQmg5cUo4NWpWL0JJL1diZU9MZDN6R1RPdWdyRXRsM0g3Vi92bytaY0hXUHZFRTlRNUcyaDdjUlA1cWJmeXhWc1dNbmwwYVZtVEkxMkcxMm1TdFJ1WXYzUWhGN2ZVRURBaEgzRnk2NzZOYlB6eGV0WnRPc0lWNDZKNHplTS95M1loUy8vN1c5aTB4MG45alJIY0RnMUZrWFQvWHQ1K2NRUEJTNzdKZ3VuanFISm42T2pvcGpjVHBTTG13YkNUSEZuM0NQZHRIOFZ0MTdUaS9PQTVIbjV4RTZuRzIvbnkwa2xVQkU3dVRxN1FNVjFSS3VNZTltL1p6Z2U5QzZrcjh3ekdEZ3NoTGxSS0tVeHZCUk11L3dMZnRCUS9mK2dKZnYxd2pOaFhyMko4M011WmEvOTRDcHZqUVM4QkhjUFFjSGdqVkZSQW9EQlVKNkpTR2xUUWRXSVRWS3MwNDNCV2xzSGEyUGtVN2U4K3k2OGZXa1Yzdy9WODdVdlhjL0dZTXR6bmZMK0p6ellwSElhZzBIR0hHNWovaGIvbHBxb3FxcUorSEZMOWZycVVRdE5kQkNzYm1SNHVZRGlkSTQ3V0RuOGRiWFNIbDVxV21WU1pMcHlHZHM3TkppbWw0UWhXTWVIeU8vbkdRRGM5Ly93VUhWM3Q5SjdReStKVXRtMVJ5Q1EvWnVUN3pMT3RJb1hNQUwxWmsyREFqVG5TQjc2Vko5T3htMTBmZE5BVDNzQVREM1R5aWtzdmRXM1BwV2ovTUVtMnU0T09uaHdGcTVRNFZkVjZOWGZlZnBELzliOGY1b2U3Z25qcmwvQ3R1eGZSV2h2R3BXa29tOUsrQ2MzRU03cVJTVFVoZkE0TlRkbVluaEExelExVTYrdm9hT3Nra3k5Z2M3UndzTEVMQlFZT0htUi94c1ZFbjdPVVUyNWxTWGZ2WU5PdU11cVhCaWttRDdOdDQ1dTg5TXhxT2laZXoyMlRLd200RFpLRE1ZZGhudzlmODJ3Vzdkbk0vUU0yaGVJUVUvdEtvZWtPQWw0dm1mMEgyTitmSTIvWnVNKzF2M2hDaUROTW9UUU5aNmlHMWl1K3dOZmRFUjU1czRQT1ZJNkM1Y1U4YSt0TWp3ZUV1REpaQ3JrVUhSc2Y0Ly84NkNsMmRpWS8yc1JVbVhqak03bmpiLzZLNnkrSzR5SE5RRjhmdllrVWFYcnA3UnNnNlBMak1yVXp0b1RJS21UcE9YZ0lhOElOZk9YYXhVd2ZHei83UzdqRW4wd0toNkVZRHR3MTQ1bGNZMkFhWis2SFJQeUpCbSsrUE43VHpBOGE5anFXa3FXY0h1OVpPOVV6d3k3RmhOcE9JaE9Yc1BTdVc1Z3pOb1JybUo5YUs1Zm15UHJmcy94alJyNkhmQlc3dEhRcm1VeVRzNTM0QW00Y21nYVVDcEZrS2tNZUU3ZlhoOGRaMnFCdDJ6WjJNVTgraytUdzJ2L2tmNzdUd0o5L2FRSDFJU2U2YnBZS2xxRmUyTElwcEZPazh3cW5OMFFvRkI3Y1V3QzJIU0lVdnBvR1J4WE5FVGNtb0ZEb0xqL2w0eWJSVVBFSTZ6ZTE0NXRXU1dYWWgxTlhERDRSR3hzMEhWL0FYNW85R213Z3FKUkMwMHZuUE5Ua3ZHMFh5T2F5NUcwZC9lalN2bUtlOUpGOTdEeThsNDdsUDJhektxQ0NkYlRNdW91dnpXcGhWTnlMbGs4ZGl6a01lcHhveW9jUEM4M3RwSmhKME5lclk3cmN1SjNHc2I5M1NtazRUQk15U1JLSlBKWTEyQVZkQ0hHQk8xbzhWRFB4OGp1b25KYkRWK2JIZVZZRExVNElDRm4xTmkwMVMyaWVlUnYvYi8xU3NzVmhaaHdNRCtIeU1qd3FTK0xETjNqOHliVnNXYmVaZDUwUHM3eHJJdk91WGNhc3NXRThaK2pPVVhjR3FGL3dlYjU5bVpkUTBJZEwrdHljRjZSd0dFSnB3Nm56UE5wd0tvWnkvbDdIVXNHUTdUdk1sbFdQc1BJdG1IM0gzWHh1empoaVBtUFlRbFl6WGNSR0d2a2VpcFVqY2VodEhsLytCSzhuV3ZqOFY2NWhTazBRSTUrbTQ1Mm5XUDc3VmJ5bldyajY1bHRZUERHS3g3UkxOOGZ0YmZTb0NKNTRNM01uVlJNeUxIcjI3eWJsSzZjaUVzQTkxQjRiVGNQdyt2RjdYZmlxVzduNnBxdHBqSjBTdWFjTVhCNHZMb1BCdEkxZHZQSE1jMnh4WE1MU3l3K3hidjNqckZ6ZFFQeWFLZFFFajI0TXQ4QldHTHJCc1RrUDI4YktaZWpaZDVCMnkwOXpSUlNYZVhJOHNkSU0zRzR2RHRWTk1XOXhkTWVnblM5Q29KcUpjNVl4YjhvNEtpTkJBc0VBZm84VHJaQ21jK3VMUExyMlE5eFRiK1hhNlpWNHJDTDkvUVYwM3lFMnJucU5mZTFaWWhjdFpzbXNzWVE4NXRINmhtTFJRbWttcHFIT2FHeXhFT0pjZDN4WmNibmJMdlZQT3FzZkFjY0RRbktPQU9Hd0Y1Y1JZRlF3UHVJemJWdkhPM29tUysrYXlLS2I3aUtyWExnZFRyekJBSzR6OWd0MXNDTjJxSnh5cFFiN1NZbnp3ZmtTNENqRVowU3BhTWdOSEdIYm1rZFkva0k3ZFZmZXhMVnpteWozT3o0MjAxcHBHb2JyMUpIdmZwS1ovTEhlQTdadFl4VUw1TEtEZlJBeU9Zb1l1Q01OVEI2amFILzlCUjViOHdHZGlUeVlMc0wxTTVnOUtraHMwbXhhYW9PNERDaG0ram13K1JWV2JlbkIwZ3JvRlJleDRKSUdvajRuWGxlR0QxOWZ5K1o5M2FTRzZsZWdtYmhqRFRTTjlkQzljelBiT3pMWURpKytRSUNBMzQvWDdjTHBkT0F3RkhZeFQ2cG5QeHVlZW9nVmI4RWx0OXpEbDcvNWRXNmNrT1NWNWZmejJGdTc2VXBreVZ0MmFRYkV0dEZzaTN3dVQ2R1FKNWNab1BQZ0ZsYS92Sm5lYUF1VEo4WHduQlJQckZDNmdhK3FrbHBYbXZSQXFZOEVtb1laREZIbTlsUFJOSUdteHJIVVZzVUl1UTJzUWdGYk13WmpEdDluUzF1U1ZLSFVOTEtySzBsaTEwdHNUZ1dvclU3eDZuUHJPTkNYSHB6cEtFVU9KdElwOVBJNEZXSG4rUk9mSzRRNFk1UlNhSnAyOWdjT2xFSjNlSW5WaktZNkhzWmo2cWU5SkZjcERjUGxweXhlUWRXb3NkVFZWbEZSWG9iZk5mekExUjk3amtyVHpsZy9LZkhKa0JrSEljNGh0bTJUVDdTejg5VkhXZjdVWGlvdnY0WHI1aytnTWpDNC9uNlk1OWkyRFFxc1lVZSs2d2c2Yk5JRGZmUjB0M1A0d0NFNkV3VjBmdzBUcGpRUjExMzRuU2JsczFySnJYK0ZUVk9yQ1RURk1aMWVGQzRpbFJFQ1hoUE55dEN6LzAyZWZPa3dqVmMzVTl6eE5QKzVaaWUrdVYvbnpyazFCQ0kxTk1UZVlma1RyK0c1ZFFIankzMG45U3RReXNBZEdjLzhKZk41NVllcmVQQmVKd1BMTG1OS1l5MGhFclMzSGFUTkhzM0NlYzJZblR2WXVQWUo3ci8vVFhJejcyTGFwRHBxNGpGbXpKM0txKytzNU5jLzhlUE9MbVB1OUVtVVdUWldQa1BQN2syOC9IS1VnZm9RMmJhZHJIdnhNWjdjckRQbHRtdVlOemFNNTVUZDlNcHc0cThiVDh1b1o5blQza2s2MzREdGR1Q09qYVhSL3h3Yk4yeWpKV1pTNlZIa0VwMGM3SGN6dnJrVzV3a3hoNW9HbHAyaGErQXdQWjVwTEprMEN2T0RuUVJyeXZFNnpOTG9qRzFSeVBWeHBHdUErS1R4TkliZE9HVi9neEJDaVBPTUZBNUNuQ05zMjZLUTdPS0RONTVrK2U5M0VMcjBKcTVmZUJFMUlSZmFjRGVadG8xVnlOTFhrOEFNQnpHT2pud2Zmb25ObzFwcHFkN0xDOCt0bzZVNVFqRy9rK2RYck9UbFBVWEM4UmdobndkZnBZUGFsbnFpeWlhZk5vZzB6bVJHYWpWdnZMS1YrcmlmYXIxQWYwTGhDeGpvT2hUU1BYeXc5bW0yT1pleHVEeEcxRlZQWGVwK0h0OS9HOWZtYXdqNWZZUnE2M0QvK2tGZTJUR0ptckNYc1BPRTBTU2xNTnhSSmx6MUZmNWFLK08zajYxaTVROWY0VUZMb2VzbXZvcHhUTG5xODh4SjkvRCtpL2Z6bzkrOHhvNERXZnlPamV3NnNvang3azUyYmRqSXZ0NGtIUjNQOEl0N08wbDg1Nzl5L1dpTFFpN040VjFQOFo5NzFuQy9yckExazJCVk0zTy84QlZ1dm5ZbXRVSG5SMGJjbEdiaWlWL0VySG1Odkh2Z2ZkcjZXNmtLK1BIR3A3TGt0cm44N01GLzR4OWVyU1R1czBtbm5ZeGFlQ2VqR21vd09SNXpxQnRnSmRMMEhHNGo2WGlUSjFjZVluVFRERzY0ZGlxVlFTZHFzSGRGdW1Nbit6cXFtWFB6ZEdxRGJvbGlGVUlJY2Q2UndrR0ljNEJ0V3hUU1BleFo5eFRMVjI3RWNjbE4zTGg0Q3FNaTdtR1RrV3pieHNvbjZUNzRMczgrdTU4SjF5Mm16akgweUxlWnpiRCtrZC93bG1NZXQzeDVFalZoTnc1ZFIzZDRDWG1kcUhTQ2dZUWlNRHBHWTgybHRLOTRpZGQyakdIUldKMytKUGg4T3JwV0pKTTR5TWJYdCtLYzkwVjhIamN1clFKUDBTVGdLeFVXU2hrNFBESGluaDA4dTJVL3kxcHJDRHRQM014ZVd0ZnFEbzlsNWpWZlpkeWNHMmh2TzBSYlp3TGNaY1NyS29oSG81UUZUT0kzLzkvOHl4VVpDaFpvaHB0UVBFYkFqTEhzTy8vRzdEL0xZOW1nNlM0Q1pRRzB6aTFvamdCMUMrN2tyMitjaEtOWVFIbkxxQnhWUTJWWmhLRGZoVG5VOTFGcE9IemxURjU4RGJOLytSYmJkbmRRSC9NUmNaZlJ2T2hML0UzTGxiUzE5NUJVUHNMaENKRm9sSmpYSk50OVBPWlExeXlLaFg3NjFCamltVDdNMFRkdytjTFpqSzhLNGRJMXNDMXlBMTE4dUdrSG1hblhjZlBNMFlTaytac1FRb2p6a0JRT1FuektiTnVpbU9sbC8vb24rZVV2bnFWMy9EWGNPcU1PUDJuNnVqUERQUXNybjZIL3dDWldQLzBFcTdPWDBxb3BWR0hva2UrZ2xtUE5DMTJvK1VmWXU5T21RMWVnZEp5aDBiUmVQSUdZVmFRL0FiNlFtM0RWQkM2ZHU1VmZ2dndHb3p3TmRCY2RsQnNhT2tVSzJRNk9IQUtuMDhUUUZaWU52VjJLc2pJZHd5aWxIR202RTYvWHlhSERIYVJ5Qld3Y3A5d2tsNG9IcHk5TXVUZEVyR28wVFFVTGxJNXVHTWNTbVp6Ukd2elJVOSszZzNEVkdNSW5QbVNsNmUwQ01QQ0VxeGpYZWpGandpNDBUVWMzRGZTUFhUK3JVTHFiOE5qWlhIZGRsbWUzYnVIRFVTRmNOUkc4bmpDVmRVSGl0UVdLdGxZNk42VlFGRWlmRUhOWXRQSll4VDdTNGVrc1dWREc5cGRmWTkzMldxSStrOHF3QjVYcjQ4aXVkYnpWTm9yRlMrYlFGUGRoeWpJbElZUVE1eUVwSElUNE5OazJkbTZBdGsxUGM5Ky8zc3VLTFhscXVncjhaTnV6SDNOek9WZzBkTFp4WU44K090SnVwbjM5RnZ5bWdaMGVldVE3MWQ1T0pwRW0wZHREVjZjaXFTbFFCbTY3akt4bFU3U0xEQ1RCNnpVeFBVRXFMNXJQck0yLzRLVjFXVWk1cU5jMWRLVW9LZ1BUWVdIYnBYK0xoUXhkWFJxaFFLbVFPQlpMcEJRMnBjNmxIOWtnZlV3cFNVTTNIT2gvNUNlUmJWdFl1VFFEQTBreStRTEZYSVprS29jVjlRLzI1emlORzNTbG9idkMxRXkrakNzY0c5bjY3aGJjN2hrMHhidzRkQjNEMUUvK29MUlBqam04cUhvaDFjVXNqdkp4akcrZFFuTUE3di9kL2Z4cS95SnV1UDVpSWwzYjJOem1ZK2JTMlRTUGp1SXhwTG1SRUVLSTg1TVVEa0o4cWdxayszYXcrdEhIZU9YOVBxeUN6ZUVQdG5Ma3c1R2VaMUVzRk1qbk5UeVJPc2JYVitOMUtPekUwQ1BmUVNmTXVTekN5L0VKekp3N2lhcVFDMTNUMEIxZXdtNmRUSHNQN1FOWnpGeWFvcTNoRDlVeWRjRVUxdjc3VTJ3dFRHYUpicUFySGNOVFFjMW9tLzM5YVFxRkFzVmNONTM1R1BVdUUwTlRZRnRZeFN6SnBFMWRRd1UraDNGV285dnNRb2FlN1d2NDNTTnIyTnFSb0dQYmFsWThhSEhsN2RjemE4enA1NDBycFdGNklveWVkQW5SVVdrcy84YzFHRHcxNXRDUGFWL08xNzZtQ0FUZHFJcWIrTXVtSkxiVFJ6RGd3VGFidWJqS2ljL2p4VFZVUkswUVFnaHhucERDUVloUGxZRTdQSkVsZi9GOVpuOGwvOUZ1bnFkQjZVNEMwWExDcmp6OTF2QWozN052djRIMjN6ekZRNy9hektqUjFVVDlianpSZXFiTXFLWDd0V2Q0Yy90TzNNKy9SV05sbk5hWWwwamRISzZhdFpHdDI4dnhtYVhDUWZOVWNkRWxzMWk3K3doOTZUR283QUVPR2FPNDFPSEVxV3hzSzArbTd3QUhVNjNNbmpLR2tNYzg0OSt4azk0N0NzMXc0WTgyTXVmYVN2SzZoMkRRTS9SK2hwR09wVXB4dGdHbkI1dVB1Y0UvRm5ONFlnUEJBTkdqeTZyTUVPWFZJV0F3OFNvWXdTVTU1VUlJSVM0QXlyYnQ0VmNTQ0NIT0g3WkZNWitncDM5dzVMdVFvTHU3TlBJZEN2a3c3UXg5SFcwYzNMK1AvUWZhNkVvV01jTmptVEczaFNocEV2MFpsTnRQS0J3b2pZemJSYklEM1hSa25NVEtmRGdOSGF3cy9ZYzI4dlRLZC9IUHZwanl0dC93OTc4Ynh6LysvUTFNcXZGakpUdjRZTzFqUE52ZXpEVkxaekE2NHNZNGkzZkx0bTFSektaSXBMSVVCanN4SzgzQTVmUGhOcVhydXhCQ0NIRW1TZUVneEdkR3FkOURNWjhsbTgxUnNDZzFaUE80TUxYVFhFSmoyMWo1QWRwM3ZNNkxhN2F5WitPekhMenNuL2plZGExVXVndDB2YitCOWJ2ejFMUk9abHhGQUtjdW8reENDQ0hFaFVLV0tnbnhtVkZhTG1NNDNCZ085eDk1Q0FYb2FPbE9kbTU0bGQzbHQvQm44K3VKK1RTVXJlR01OakN6MG9QUDc4SHhSeXdYRWtJSUljUzVTMlljaEJCL0VEdWZKWGxnTzF0N25FUXJxNmlPK1hFYUNteXdMQXVsYWJLZVh3Z2hoTGdBU2VFZ2hQaUQyTGFOVmNoUndNQTgzY2hUSVlRUVFwejNwSEFRUWdnaGhCQkNqT2hzUnF3TElZUVFRZ2doTGhC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c5UDhEc09zM0xvKzFQZDBBQUFBQVNVVk9SSzVDWUlJPSIsCgkiVGhlbWUiIDogIiIsCgkiVHlwZSIgOiAiZmxvdyIsCgkiVmVyc2lvbiIgOiAiMTMiCn0K"/>
    </extobj>
    <extobj name="ECB019B1-382A-4266-B25C-5B523AA43C14-2">
      <extobjdata type="ECB019B1-382A-4266-B25C-5B523AA43C14" data="ewoJIkZpbGVJZCIgOiAiMjYyNDc0MTkyNDA1IiwKCSJHcm91cElkIiA6ICI0MDkxOTg3MTEiLAoJIkltYWdlIiA6ICJpVkJPUncwS0dnb0FBQUFOU1VoRVVnQUFBdzRBQUFJSUNBWUFBQURIYkxua0FBQUFDWEJJV1hNQUFBc1RBQUFMRXdFQW1wd1lBQUFnQUVsRVFWUjRuT3pkZDVnYzEzbm4rKytwMUxsbmVuTEFERENZUVE0RXdBU1FZSUJJaWlDcGFFbFd0TEt1YkhudHRYMTM5N25yMWRyUDN0MzdQTGJYNnlCYmxpMVJraTNaa3BVb1VSSWxTc3dFUWVTYzR3eHltRHc5bmF2cTNEOTZRQUlnZ09rQkpnSHpmcDZIZjBobzlKenVLVlRWZTg3N082VzAxaG9oaEJCQ0NDR0V1QVpqb2djZ2hCQkNDQ0dFbVB5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W1CUTAybmZKWlRMa1BSK3RKM284VTVWRyt4NkZUSVpzd2NPWFg4UWJwSEFRUWdnaGhKZ0V0UGJJSkUreStaWDFIT2xMVTVENzFRbmo1cEljMy9nUzY0OTJreXBvNUZkUkpJV0RFRUlJSWNSRTB4by9OOGo1blMvejZxRTB5Z2REVGZTZ3BpNURLVXozQkd0ZjJzNnB2Z3llckRvQVVqZ0lJWVFRUWt3NHJWM1NQWWQ1L2VXOWhGcG5VaEVPWWtyaE1FRVVoaDJrdkhVT2xjZldzSGIvV1FaeTBqb0dVamdJSVlRUVFrd3NyZkZ6QTV6YStoSnIrNmF6YUU0TjhhQ0oxQTBUUnhrMjRZbzJsc3dxc09tVnpiUjNwM0dsY3BEQ1FZakpRMEp4SXlQaE5TSEVyVUhyQXVtZVE2eDdkU2VodVV0b3E0emhTSi9TeEZJS08xek9qR1dMcVR5MGx2WDd6cEhNKzFNKzZ5Q0ZneENUaElUaVJrN0NhMEtJbTk1UXR1SE1qbGRaMDFITGd0dG1rSWpZS0trYkpwZ0NNMGg4Mm0wc21kN0Z1alZiT0M1WkJ5a2NoSmdVSkJSM1hTUzhKb1M0MldudGt1azd3cnFYMWpIUXNwZ2xUWEhDbHBJMnBVbEFLWk5BcEk1RnkyYmpiWDJWdGZzN1NlYW45aVNWRkE1Q1RBSVNpcnNlRWw0VFF0enNOTnJOMEwzL2RkYnNVTXhhc29TR2VFak8vNU9Hd25BaTFDNjZrNFhSQTd5K2RoZm5ram44S1h5ZGtjSkJpSWttb2Jqckp1RTFJY1JOVGZ2a1UrZlovZm82RG9YbnNtUnhMVkU1LzA4cXluQUlWODFqNmNJcVRtMTZuYTJuK3NsNFUzZlZRUW9ISVNhWWhPSnVnSVRYaEJBM0xZMzJjNlJPYmVHMURTZUl6Ym1OK2RWUmduTCtuMXlVd2c1Vk1IZnBBbW82dC9ENmhnNTYwKzZVWGQyV3drR0lpU1NodUJzazRUVWh4RTFLZzVjZG9IM0RhMnc2RzJmdWJmT3BpUVFsM3picEtKUWRKREZuR1F0ckI5angram9POTZRb1ROSHJqQlFPUWt3Z0NjWGRPQW12Q1NGdVJocVh6TUF4Tm0zWVRuZjVQSllzckNFYU5PVDhQd2twNVJDcW1NdlNoWFZrOW0xazQ2RmUwbE4wSno4cEhJU1lNQktLR3gwU1hoTkMzR3cwMnMyU1BMYVpUYnY3aWM5YXlJTHFNQUZaYnBpY2xNSU9KcGh6Mnp5cXNvZllzdWtRdmFuQ2xHeFhrc0pCaUlraW9iaFJJK0UxSWNSTlJXdThiSktPVFp2WTJ4ZGk1dno1MUVaa043M0pTMkU0UVNybkxtUk9Jc3VoelJzNTJKTWlQd1VyQnlrY2hKZ1FFb29iVlJKZUUwTGNSTFQyeUNZNzJMSnhMMzEyQy9NWDFCT1dpYU5KVFJrT3djcjVMSmdWSlhONE14c1A5WkNhZ20yeFVqZ0lNUkVrRkRmS0pMd21oTGhaYVBCeXBFNXVaK3YrUHN6cDgxbllGQ05veVFWZ2NqTnhJclVzV0RDVGNPNEkyN2UzTTVDWmV1MUtVamdJTVFFa0ZEZjZKTHdtaExoWmVQazA1L2JzWW44L1ZMWE5Zbm9zZ0MzYjZVMXVDa3duUXVQczJkUmJHUTd2M00zSlpCWjNpbDFrcEhBUVl0eEpLRzVNU0hoTkNIRXowRDZGWERmN2R1Nmh4dzB4bzdXVjhxQWpLODZUbmtKWkRyR1dXYlNXS3dZUDdtTFB1VFE1YjJwZFpLUndFR0s4U1NodWpFaDRUUWd4K1dsZElOdDdnRjI3ejVPem1tbHJxeVlZa0h6RHpVQVpOb0h5VnRwbUJORzllOW0xdDVOMHpwdFNLOXZXUkE5QWlLbm0wbERjVEFuRmphS0x3MnUvMmxBTXI5MDVyWnhBVUo2TklZU1lERFM2a0NmWnZvODlwekpRMVVycnRBaUJVdklOV3VON1daSzlmYVJ5SHY2b2pVbGhtRUZpRldWRUhCTkRXcWF1d2NRTzFkSGEyb2p6MmlIMjdUdE1YN2FONm9nMVpSN2NLb1dERU9OS1FuRmo2Nkx3MnF1N2l1RzE1VTBrQW9FcGMxSVhRa3h1dnB1aCsraGhPdEkrenFMcE5NY0RPQ1gxS1JWSWQyM2hlLy9yTC9qMm1vT2NTeGRudXBYaEVJN0hDRHRXNmUxTzJzZjNQUXE1TEptc0psRDdJTC83bC8rVkR5eXVJMmJmd0llNzFTbUZaVWRwYW00bXJQWnc4dkJoenFUeXRGU0VjYWJJTlVZS0J5SEcyU1dodVBza0ZEZXFMZ212YlJ3S3I5MUZZMWxneXB6VWhSQ1RtTmE0K1VFNmpoNWx3RlUwTkRaUUdiUks3QnUzQ01ibmN0OFRiMlB6bnIzc085Uk9UOVlnV0wyUXg5LzdjZDYvY2paMU1idUVGUU9OWDhqUTMzV1dqcjBiZU9uWEw3TGoxRkZPbk10UThEVFljcks4T29XeWJNb2FHNm0zWVZkN094MzlPZTZZcG5HbXlMcTJGQTVDaktmTFFuSExKUlEzeWk0TnIrMGJDcTh0cVkrWE9LTW5oQmhOV3Z2NGhRekpnUlI1SDZ4UW5IZ2tnR2xjb1gxUWE3VHZrc3U1S0NlQVl4b1R0bEo0NmJnVmRqaE9QT3hnWEduY0kzcGpsMEw2TkVlUG5xV2dBelEwTmhDMTdkS3VBY3JBREZYUWV1OEgrZDAvTEZENDMxL202YzBuNk85clo4UExyN1AwanJ1NFo4VThhcVAyOE4rYjl2RThsOXlxVmR4L3h5eSsrayt2a0UvbDhid2IrWENUejRpT3Z4SXAweUxTMEVoanhHQkh6MUdPSGg4a043dWFpRGsxV21LbGNCQmlIRjBhaXBzbG9iZ3hjRWw0YmQxUWVHMWVOVkhia3U5WmlQSG01UmhvZjRWLysrWXYyWEdtbjdMN1BzOGZmT0FPR3NvQ2IvbjNxSFdCZFBkQlhuLzVHT1YzMzhlaWFUR0NFN1ZyaEpkam9QMWx2djMxWDdEejlBQ043L3pQZk9IeCtkVEVidXkyU1d1WC9FQUhIUjBwUE5WSVEzMGxRZHNzK2U4clpXREhhcG43d0VmNXZVS0J3bC8rRTg5c084V1pIYy95emI4UEV3bi9SejU4M3l5cW82V3NQRUF3RkdMdWluZnl2dllUdkk3RzkzMDBZNzgxdU5ZK1hqNURPbFBBMHhxVWdSMk1FSFpNRkI2NWRJcHN3UysyWXBrT29VZ0l4ekFBSDcrUUpaWEo0L202MkRya2hBa0g3U3NYZFNNNC9rcWxEQXU3dklHR09ndk9IK05vZXhlWlhETUVwOForUTFJNENERnViaUFVTjJaRHVoWERkaEplRTJMU01BUEVwdC9EYjN5NmxxWWZmWWxmRlF4OC8wb3pzeHFkVDlPNTdSZjg2N2ZPOFVEekV1WTBSQ2V1Y0RBRHhLYmZ5Mjk4cXBLS2IvMFZPL0lLWDkvNFdMVG5rajE3bWxOOUhyNVZTMDFkR01zYTJVeTFVZ1pPdkpiNUQzMk0vK2ptY2YveTZ6eTc2d3pITnYyRWYvd2JoNER6ZTd4L3hVd3F3OWF3NTE2bERBS3hlbTY3Nysxa2MyR2MwbXVZRzZJTFdmcjJ2TWlQWHQzRG1jNUJ6UEo2RnE1NlA0OHNyTVF1bkdYYnIzN0d1b05uNk1vRXFHeGV3aVB2ZVpDNWxSRnNMOGZBa2JVOC9keFdPczROWXBaVjBYTG40enh4ZHd2bDRTdmMwcFo4L0kyQU1qR0R0ZFRXQmtFUGNQcjBHVEt1aThhZUVwTlRVamdJTVk2dVB4UTNWbTdCc0oyRTE0U1lOSlF5c0lKeEttcXFDSm1hV0R5S2JWN2g3bFJyQ3JrQk92WWRJTGY0YlN4cWloR2F3RWtWcFF5c1FISGNRV1VSamRxWUJqZDRZNmpCODhoMG51ZHN6a2VIRTFRa0Fwalg4VG1WTWdqRUcxbjQ5ay95KzRVQ2hiLzZaNTdiYzQ0ajYzN0kzLzlOZ0lEekJkNTl4M1FTb2VFbWJoVEtDVk14LzM0ZTlHMUNnZkdwSEpSaEVhaHNvbTFtTnljM1AwT3FjUmwxRlNGc1UyR29NRFhUMjJqcFBNTHJlMzBlVzE1TFJYam9XbVJZT0dXMU5EY0cyYjcrQkUzdnZKdld4c1JWTnhncCtmZ2JFUVBEamxPZWlHTFN6Zm56NTBrVjNPSXpnNmJBTlVZS0J5SEd5dzJGNHNiS3JSaTJrL0NhRUpPS0J0OXpHVXdheE9JT3BnbStteU9mZDlHR1E4Q3hNSERKcDg1dytGUTU5ejkrRnkyVkVheHhXaUxVV3VON2VmSzVBcDQyc0J3SHh6WXg4UEhkRk1sVWdGamN3clFVMm5jcDVGMDh3REJ0SE10QUtmVkdQcVBnS1V5N2VMTitwZEY3WHA2ZTgrZnBMMmpNOGdUbElZdnJhNkpVS01NZ1dEYU5KWTk5aGo5d0N4VCs2dHU4dkwrVFE2OStseS9aUVp6Lzhqa2VYOUpFZWRDNDVqbGNLUU16RUNGNkhhTzRicVpOdUdFdXR6c0JCbmU4eU10MkRYWGxBV3pMUUZGRzg0TGJDZHJuV2YvYVhrSjF0VVFkdS9pc0k4TWlVRlpIUXpDUDE3cWMrMWJjellLR0JBSDdHdTFWcFJ4L0k4azhLREJOaC9MeUJCYnRESFoyMHBWMWNUVlQ0bmxNVWppTXNwczFDQ2JHd1FoQ2NXTVI2THFpU1JDMmsvQ2FFTGU2Q3pmZ1FjcmlGanJYeDhuRGU5aDE2Q3o1ZUJ0MzNqV2YrckJMdHZzWS9kTWU1Tkc1dFpRRnhyN1BIalRhOThnTjluQzYvUUQ3RGg2bk8rOVExWEliZHk2YVFXVkU0eFg2U1NZanhHSU9wdUZSU0oxaXo5YkRuQnZNRTV0NUIwdGJxd2c3Q3UwWHlKdy93cTR6Tm0zem1rbUVyalJOb2ZHOExKMmQ1MG43SGxaRk9Rbkh2SUhOTVJUS01Ba2xtcm45SFovakR3dDUzTC81THE4ZU9zKytsNzdGbHdJQm5QLzBLZDYrc0lHeWdEbXA3aStVVXBoMmdHaThtcmJaVGZ4NDMxbFMrUUthQUlZeXNZSVJJbVhWVkprZGRKeEtVNWdIMktEd0tlU1RkT3cvUSszaXQ5TlVXVDZVaTdpV0VvNi9zc0FJQ2xXRllUaFVKQ3B3Z0lIejUrbk11cmhBNEFhL2w1dUJGQTZqN1NZTGdyMFJVTXBxN0hDWWdHWElEajlqWkVTaHVERUlkRjNOaElmdEpMd214QzNPeDNjSEdVeUZDZHNESEYzL0FyOThkaStaa0VYdjBlYzViZjlYUHJRMFFhclRZT2JLcFRRbXhtZTFRV3VQYlA4eDF2M2tXL3o3cTUyVU5UVlNycy94eSsvOG12Yi8rNHQ4ZEVVMTJoMGttWTFRSGJZeGxJK2I2dVRJOW5Xc2VmMTFndS82QzlxbVZSSjJORHFmNHR6Mm4vUGtwaG44WVdNdDVTSG5DajhRZkM5SFQwOFhlYTBKeE9PVUJjMGJuS1VlS2g0cVpuRFhlMzZIUHl3VUtIenBCN3grNUF3N2YvVU4vaVlRd1BtamovTzJ1YlhFbk5HYW5OUm8zNmVRUzVQSnVtaWxVSGFRU01qQjBDN1p3VUZ5Um9ob0pJaDF6UWtnaGVrRXFKalpTdUw1ZGs0T1pKaFpFeUdzUUxzNUJvL3Y0VURIWVZLN2p6RzRjZ2FWb1FENGVUSmQrOWg1cW9aRmo5WVJDNVd5WGpQYzhmZkhmSFJGTTRsZzZWK09ZVGlVeGVNNEN2STlQWFFsM1dKWWV3cmNRRW5oTU5wdXBpQ1kxdmo1UWM1dS9EbmZmMjJRK2U5N0gvZk5yQ0F5WlI1R3B0Ryt4czJseVdxSFVOQWUvUm45aTMvYVNFSnhZeEhvdW9ZSkRkdEplRTJJVzV2Mjhkd2t5YnlOZlhvZHY5NVZZTkZ2ZkpiRnRWbTIvOXRmc2VOc21weFhqVFZ0RVhjM1ZCSzkybXJEVUV0UkpwMmw0QlYzM0xrMmhUSnNncEVRam5uWnBKalcrTmtCanE5N2luOS9YYkg4UTcvTnFvVTFtTWxEL0tMemY3RHZlQStaWlFtY2ZKS2tpaEt4VEV6RElWZzVqM3NmejlOMWNBL2RaUTdHMFBuTmN6T2NQM2FFUHI4VlExMXRnbUxvQmphWndkV0thREJJeUZDamNLK3BVSVpGdUxLRjVlLzdBbjlVY0hILzdpazJIanZGOW1lK1dpd2Vmdi9EM0RlN21xaDlvOFZEc1ZNaTNYdUNYYSs5eElaRGZXamJJbEN6aUZVUDMwNjlQc2J6Ly9KdGR0VzhtOCsrNTg3aEo0Qk1oM0J0S3pQTTdSdzlsK0t1NlpXRUhFMGgzYzNCTFh2UkMrYVJPWG1DcmxTV2FRa0hsVXR6ZnM4dXpqVXM0bDAxVVVLbDNETU5lL3lseUJVMEJFdjlEb3B0WWs0d1NOQUFuVTh5bU16amVScW13UDJURkE2ajdHWUtnaFZuVzA2dzd0ZXZzdk5RSjEyejcyTlpZemxoYStwc0Qrcmwram0rOWllOFZGak91KzVyb3lvNlZqZVdJd3ZGalUyZzY5b21LbXduNFRVaGJtMWFlL2lGQVhxeUJRcWIycWxZOVFudVhUYUxjdmNzN1JFSHl6WXduUUNWTTFwUWxvMTV0Zk9MTHBEdDI4bXZ2L2NLKzd2VEZJYjl5UmJCZUJzclA3Q2FaZlZ4THAxUTlzZ09IR1BUQzFzcFcvNEZWdDB4aTRaUWxzN09IdnF5VmRSVmg3RU1UV0Z3Z01Gd2pMaGpZaXFGWWRxRVE1cEN2b2FhbWhDMmJRdzluNmVYanZZT1FyVmxPTmJWWnNGOXRKc2lsWGJSV3VFNHp0VS82NGdWaTZSbzlTeFcvdVlYY0FzRi92Yy8vSlROeDQrejZTZi95TjhFdzhUKzZJUGMxUlFuY0FNVGxGcjc1QWFPcy82cHIvR2RiV1U4OHRGM2MzdGxrdTAvL2hFL1hSUGgwY3FkckhuMUpJbFBWT0NZQmw1bWdMNkNSVFRzb1BLRDlPVnN5dUloYkxOWUhDcGw0VVFiYVcwYVpFMTdOK25GalpSYkJRYlA3bUpUUncxM1B0ekVrWjhkcDZNL3c5eTZNRWJ5REh0MjlkQjAxeXdxbzhFM2lpNnRpem03ZENxREg0Z1REVnFZUTM5WXl2RUhvSDBQTjV0OHl4aXY5bjBiamsxQUFXNmFkS3FBUDNyYkVrNXFzbTQvRnE0U3hNbWtVNlN6QlR4ZkY5dFdMZ1RCSGhuZklOaUZRV28zVFYvSEpyWWxtMWsrTDg2cHcrMzBwblA0VjV2RzBjViswSHd1UXpvMVNDcWRJWmN2NEhxNmVFTTI3T3Q4Zks5QUxwc2xtODJTSzF6WWhTZERPcDBoNy9sb1hUd0JlRzZPVEdxUXdjRTAyYnlMZi9FUEdORTRYUExaREtsVWlsUW1TNzdnNG1sZFBNbTRCVExKSG83dldzT3VFNzMwRDJiSlpYTVVodDVuMkhHTTBJaERjYVVjUjljOW1pdTVMR3ozK3gvbHdUblZoSEpkeGJEZFgzK0RYKzQ0U1YvV0gvWjdlQ05zRjNKS1c4VVo3Yzk2U1hqTnZ5UzhKb1FZWjc2UG0reW14KzNrckZyQXlvVk5WRVV0MEM3cGpFa2tiR0dhSnJialhMdTFwWGluaVRJTUROUEFNRXI0ejFURnYzalp2MzN0NThuMEhHREhvVXBhVzhyd1VtZlkrL3F6ZlA5ZmYwSG5ndmZ5OEpKNjRyWW0zNSs4cUhBQWpZOVg2S1czVUVGVkxJQmxGTjhyMjN1QWZmdjdpVVRLQ0Y1ajhrM3JQRzVCWVJvV3dVQnA3WitsR3lvZWF1ZHkvMGQranovNDdLTXNxZzNoOXA5bTMvbzFiRG5TUTdad0l5ZEJqUzZrNk56NUxELzg0UTZDQzFheWZGNHJNeHBibU4wSW0xNTVqYlhQdmNLQnhHS1dMcWdoWW1RNHYvbUhmUG5mWCtmNHVVNU92UFlOL3VTckwzSzRKLzNtMXQvS3dBNlVNNk8xbHZQdEhmUm5zK1F6QXh6ZnVvVnowKy9tamptTFdWQjlodmJqQTJReUdaSm5kN0V6T1lQRnJVTXJVMXFqL1FMWmdVNk9iWCtlNzMvcGYvSFZGNDdUbTdub2M1WjAvQ2wwTHNtcEs0M3hpbCsxd3JDREJHMFQweWhRY0VmN2VqeDV5WXJEbUppc1FiQTNhZTJURyt4azcvcTlCSmFzWmtsVmtPM1BIT2Jrd04xTXJ3eTlaUlpFYXg4L242YS8relR0aHc1ejR0d0FoVUNDNnBvNm10dG1NNjBpaUdPcWE3K3VkU1kxNW5uMjdUeE1WMHFUbUxXTW1aRStUaHc1ekluZU1MUHZ1NVBXOGdBNmRaV2dXdFJHb1VzZWg1Y2JwSy9yRk8wSGozQ2lLNFVPVjFKYjM4THMrVTFVT0pEdlBNUzJUZHZac1BNUXArdDNzbUZ0SDBjVE5iUXVYVUJ6M01hL3hqaEdmcksvbmxEY2FBZTZTakZSWVRzSnJ3bHhxOUsrVDZHN2oweHZnZHBGeTJnb2oyQXJuMXdoU2YrQVF5UnFZWnBEbWJ2c0lBTUZpMWdraVBXV0dWK2JZTmtDSHZwUUN5dTkwbTdUbE9FUWlvVnhMcDhtOVFwa3poM240SmxqZEg3dkg5bXBYRlJaQzR0V2ZJei9hOFVpcHRkRXNmSjl1SU9ENUtPTkJLeWg4N1huNFdiNkdRZ2tLSGNzTEFWK0xrUFAzdDIwWjZxcExZdGhYWFVUQmwzTWxFVXFxYTBOVXgwTEZRdWxVVjBKVlNqRElWWXppK1ZQdkovVkczZlRkVERCZ3gvK01JOHNyQ0Z5STN0U2EwMGgyOCtCOWEreGRhQ2VqeXlkUVNMbVlMbzIwYmhOLzdabitiRnZNdStUOTNOYmZaeWc3UkdxbWNsdGJnM2w0UkM2Zmg0ckN3MVVCQzVlMlg4ejUxRDJZZ2NuKzVKVVpZK3haV2VPT1kvTloxcE5nTnpNQUZ2YVQ5TzMwQ0c1YXkrNTFrZVlrWWdPYldYdWtSODh4ZFpuZjhKejIvdEowTXZKUG8vQ1JiTkVwUjUvS0lmb0ZjZDRwYTlaWVFRalZOVFdVSnVQRWJqbTZzU3RSUXFITVRFNWcyQnYwbWd2Uy8vSnJXdzRWc095VDdZeUxaQ2o1VWUvNVBEcEpNdWFFZ1NjaTA1OFd1UG5rNXplOFJ3Lyt2RnJuQWsxMHpLdEhIMThGNy8rK2pIYWZ1Zi81Yk1QenFBeXlMVmY5L2t2OHFIWlhSemF1cDYxYXpjVFhmMVJwcDljeTg1VUJTMXo3bVM2NTVMdE84dVduMTRscUhidk5HSU1EanVPaWlCNDJUN2FOL3lDSC8xaUc1bnFWcVpYR3ZUdWZvWHZIbXJtVS8vemM2eHFEcFB2UGNtQlBidllkZkFjZmV4bnorNCtLaXZiS0p2WFJwVi9tcTFYSFVjVDVZRVIvcjZ1S3hRMytvR3Uwa3hFMkU3Q2EwS01wNmVmZnBwbHk1YlIxTlEweGo5SmcrK1I3UjJnMDJqa2tYblZoSU1tU3VmeDhqMzA5RWVvS1F0Z21RcWRUM0p1OHcvNXhyNW1QdksrZTVoUkdjYTg3TDIwOW5Iek9YS0YwaklPaG1rUXVOSStveHAwd1lONEl3dnVmUWYzTFoxRmZVVVo4Ykk0c1hBQTB3QS81NU5MSmpHaU1TeHphQlhCOXlra0IwbEh5eWdQbXBoNFpQcFBzMlhMZVlpSFNWVFptRmM5c1N0UUprNG9TaVFNWGlySllNRXZidTA2d20vMTZpNWtFSTZ6ODVYbjJkSmR6NE9mK0R6LzRUZnZwYTBxL0ViN3p2Vyt0NXZ0NDFoSE82bm92ZFJXQkxHTW9aOEpHRjFueU4zek9kNnphaTYxVVJQdDVsQVZjN203T2tyWWRrbFhMMkpWUTRLSzhHVTM1YVpEdUdZbU05VFRIRDNaU1UxdUUvdURDL2xBU3pYbFVaK0dtYzFrZjMySWsyZGRqdXoxbWYyTzZTU2lUdkZVcmpXWUpwRnB5M252Z2dqZXhuL21sS2t1T2paS08vNU1RK01WQ25DMU1WNytUZmcrdVlFVU9TZEUyQWtUbUVJNzlrbmhNQlltWXhEc3N2ZDFVOTBjMmJDWmdiYlZ6R3Vvb2x5MzBOYlV6ZXRIempHNHVKSHlONlpuTk5yUE1YQjhJMDkvL3pWeXk5N0Z4KytkVDEwTWtzZGU0ZVNhTTRRaUJvYkI4SytMQm9qVUwrYkJkNXIwN2QzTTdpT3ZzcmZpYlh6a2czY3h1NzZjbUpQbnhLdFhENnFsbDFXaE8wc1loNWVoNThnYW5ucHFLK2FLOS9EaGxmT29jZEtjV3RmSnh1TU9JVk5oV0FHaU0rOWk5YnN0Qmc0Y0ovdWVqL0dCMjV0SUJBTUVBeTZuMWx3ak1IZEhJK1dCa1o3bXJ5TVVWMktnU3dlR202VzdIdU1adGh2QlozVks3VUdkMnVFMUlZYnp0My83dC9UMzl6Tjc5bXhXcjE3Ti9mZmZUMHRMeTVqOExOOHJNRGpRanpkckNYTnF3Z1RONHZNUTNFd25uVzQ1czROV2NaWGJzTitjb1E2WWI3MloxbmxTWjEvaDYvL3RLL3lxdllmMGNEM2xLa0NzY1JXZis1OWZZSFZySlpHTHF4RER3QzRycHpMVVE5MmMrY3laM1VTWlk2QjhqNExyWWxnbW5sY2dtVXdTaWNWd2huSlgydmR4azROa25UaU9vZkRTUFJ6ZitUSmJDL1hVV0I1VmlXc1ZEc1diK2xUUFNkcmJlNGpONkNWVDByVzlWTVgzei9TMHMvR3BiL0QxcHp1b2VmVFRmUDdERHpLdkxvWnp3emUzR25CeFhiL1lNcVkxK0hrR2U0NnhmY2RSK3N3MkhubmlZZVpVaHNETjByUDdCWDZ5OWlpQmhlL2dkbmN0UDE5N2tPakszK2FqSzV0SVhIVDNxWlJGSU5iRXpLWStYdHgzQ1BOY083VzN2NDNwRlJFY0owOThlaXNONTlleWYzOFhCNHc1ZkhSYUdSSDd3bWN4Y1VKMXpGMVdEWVVrSjdhYnhjRDZSUiswbE9QUGNET2MzZmhqL3UzRkExY2M0MXY0SHJtKzh4eHI3K0NVR1NXWjk2L2QyblFMa2NKaERFek9JTmdiYjRyMmN5VFA3bVROcGp5Tjd5bERaNUlNdUM3bDFUSGE5eDZtNjlINTFNZnQ0djJWQmpmVHg5SDF6N096YkRtZlc3bU1XZFBLc0x4QnN1bHV6dlpHbVJrdDlxUVArN3BZQUNjWXdvbVo1UE9LenQ0NDcvN1FjbTZiMVVEYzlrbWZQOExtcXdiVlFoaUZnZExHa2U3aDhOb1g2V2hjeFcvZnQ0VFdoaGdxMDhYeGdXNzZ5eHNwRDFoWXlzQnl3c1NpQnZpVjFFNnJvNmEyaG5MTEkzVisxelhHRWNhK3JvZVpqVHdVVjNLZ0t6ODR6Q3pkOVJxZnNCMk00TE1POWFEKytiWlovTjZuVnpHbk9ucU56enAxdzJ0Q2xPcmd3WU1jUEhpUUwzM3BTOHlZTVlQSEhudU0rKysvbjFtelpoVWZiSGJETko1WG9HOWdrSWJwelZRRkE4V3NnT2VSN1RyUFdjTkNENmJJNVF2WXVNVVo2cG80OGRBVkhqZXZiSUpWdC9INDcveG5iazhYU3JoUlUxaUJLbHJxb205dFZUSWRRdFV6bVIzN05kdTI3bVZSdFUxOVdKRWY3T0xVUUloNTg1cHgvRHdEL2YwUWNra21zK1RqTmc0S3BSUitxb2V6WjArUVA3Q0g1MS9yWStidERYUWM2WUxNQUFQcEhOSFlsWjVGVTh4YktGMGduOCtSZHoyOEc4ak5YYXFZL2N2Mm5XREx6Ny9KMTM2MGkrQTl2OFZuUHZJUWl4cktScW1WeHNBS1ZORFMya3AwNXduMjd6L0dJcUQ5bFIveTQ1MERPTXBHRlZLYzNydVB3Ym16cUtsc3BxWHdhNTdyTEhCWFd3c3Q2Vy94c3hNZjRsMkZhU1F1Zmx0bFlBY1R6SnhaeWJkZWZwV1Vtc0VIRjlSUkZqSXhESnRBZVF2VDQ5OWp3L3BlWWl0V002MHNnbjNoMkZRS3BXeUNJUnZQSFVUN2wzZDlsWGI4NWYwWWticVp0S1QvNWNwanZPdzlRZVA3THZsY25yeWxVVXJMaW9PNEFSY0ZjVkxxSWQ0eEZNUnhleThQZ2cwemEzMTVFR3pZODh2VmcyQnYwQm8zMDBmN3VoZFpkN3lkMFBmL2tmM1AyQmgrZ1ZUWE1VNFB4RGpRL1RDemE2SllwZ0pjY29PbjJiM2xQRTJyRnRGVUdjTlc0T1V5bk51L240T093NnFnaWFHODBsNkhqMXZvSlpucngycTVuV1dORlVSdEEvenNtMEcxSjRhQ2F0czI4Tkt6TDlPNTRMMThhRWt0anR0ZTJqaFNwOWk5TTBYTE8rYlNVQm5CVWo3WlhEZUhEaDdDQ0M4dkJ0Y1VvSDE4TjBreUg2VnhhQWVHU3dKelZ4eEhQZkVScnpZd3RIcVVJWlB4MGI3Q3V0RFVlcTNlMXBLT294Sm02VzdJcFdHN1FqN0huMy81WjJ6dnVoQzJlNFRGZGJFYkxoeEsvcXptQ0hwUUFZM0NORFM0R1ZKWi8rckJmeUVFSFIwZGZPVXJYK0VyWC9rS2pZMk5QUGJZWTZ4Y3VaSUZDeFpnR05kL1p0SGFwNkREdExVMEVnc1V0NFRRdm8vYjIwZlhzYTM4NEVrb2ZQYkQzRjdZeHE4M0hDVzA3SU84NjQ1NnlrS1h2WkV5c0lOMXpMcTltdFlTYjdpVk1qQXM2eTBUREVvNVJHcVc4ZmlIVnZMa2QvNk8vL0ZhUFRWUlRTWVRvUGx0SDZXNWJSbzJtblM2bjRQci81bXZwUHY0M1U4OXdwd0toMWhqRzYwOTMrVHJmNzBPTXpxSFZlOStCL2ZVSHFDOWR4L1BQL2tQZEQ3eFdUNnplZ0hWc2JjK0JFNFo5aHZiY0d1L3VDSElOYThESlNtMmNPWDZUN1BqMlgvaGE5L1pnbDcySVQ3emlVZFoycHdnT0ZyOTkwcGhoNnRZL09qN2VNZitiL0RpMS8rU3d4VVJLa2FOc2xRQUFDQUFTVVJCVkZxVzh2aW43NmJ6Rjk5ang2Ym4yV2crd3JzVzJnVEtxZ2twaTBqY0psUlZUOWl6aVYvSUUxejZ4c1hKMUpiWk5QemdSZXlIM3MvczZoZ0JRd0VtVHJpYTFybFYvR3hqZ25zWDFSTUxXMWRZNWRab05MN1dLQzR0MkVvNS90emYrUlQzVmRaZFk0eVgvN1RpSmlFYXdEQ3hSbVBsL1NZaGhjTVltSlJCc0F0ajB3VlNYUWZadEV2eHRpLzhNUTh2cUNQdUtOQUZCcy92NHVtdi9JajJZMzJrWjFZVExqNkZoWHo2T08wbkU4eG9LaWNVTUVDN1pKSWRiTmwzR3J0c0FlVUJFeE9YVENtdlV6NzUzQUNwN2dnejVzNmxNaElZQ3B4ZE82aldYRzJUUGxIQysrc0NtZlFwVHB5cllFNURuTUNGb3FSN0gvdU9wSWpOaXhNWTZsVXRCcWlUSkZXRXFEV1VOM0NIRDh6WlNsMXo2N2NyOC9EeW5aenFLZUM1SG9NblR0S1h6ZVBEVldmTVN6bU9ERVBqZThQTTB0MndNUXpiRFNuMXMzcnVDSHBRM1FLcFV5Zm9LN2k0M2dCbnp1Y3VDY3lKcWUyWlo1N2h6Lzdzei9DbjZESlVMcGU3NXArZk9uV0tKNTk4a2llZmZKTEt5a29lZi94eEhuamdBUll2WG93NW91MlNGVTZzamhXZitCT1cyQlVrSWtOWkFTZEd3d09mNThzTE1pZ3JTQ3dSeCt3c3psQS9memJGdzY2bTdBcnZwWlNKUGV6RFlVb1psc0lLVnpMMzRVL3gveXg2bExQbmUwbXBLSWxFQlJWVlZWUkhBcGcwOE9BWHZzS2lqTUlLeHFsS2hMQk1SWHpHZzN6bXYwM2pXSzlIdUdZYVRmV1ZSTTFXL3ZCcks4Z2FGc0ZZQlJYaEsrMlpwMEJaeGNKaGFOYmIxVGU2RzAreGFNZ1BuR1gzODkvbXE5OWVTMmJoKy9uOEo1L2dqdW1WaE16UnZLRlZLQ3RFOWJ5Mzgvay9uY3ZESi9zd29sWFUxZFdRaU5ua0Y4N2xvVXlJcXRvYUtpTU9iajhNSmczS0VnN0t5TkhYcmFpc05MR3UxQzVxUmFoYThrSCsrRytmUU1XcXFJZzVRK05XMk5GYTd2ellmK2R2MzJ0U1ZwMjR4ck9tL09LS3d5WDNQNlVkZi9HcWNveisvbXVQOFdKYTQ3cHVzZVpUTnFZMWRUWXBsY0poMUUzU0lCaUExbmpaSkdkMnJtZGZkQ2tmV3pxSFdZM0ZQazIwVHpZR1MyWS94Vk9IVDlDL2ZEcVZvU0JLZXhUUy9mVDVrZUxOc1FJL2w2UnIzenIyWm1LRVFoVWtMQk9qeE5lWjJzUExwaGdzek9DMjFnUkJ4K0JDdnVtYVFUV2RZcUNVY2VCVHlBd3lTSWl3WTJFWTRHVlNuTnUrZ3k2ampHQjV4WnQ5OGI2SG14b2tGWTRSczQzaWR6L2NPQlRGRnJKa0wyY09yT2VsWDc1RXo3TC93S2ZlMWtKVjVGb25HaFBUcWFTdTNFSXBEeThRUkJ2R05YNm5KUWE2ZEk2ZVBjVSswcXZPMHQyd3NRemJGZCsvbE05cWVCbk9iaHBCRDZwUzRBUXBlSUFabzY3S3daWXpuaGp5MUZOUGtVNm5KM29ZTndYUDgranE2bUp3Y0JBOTR0WWFoV0U2UkN2cnVmalNwQXdUSjFiRDlGanhmMnZ0azg4WFo2akRRM20xc2FhVWdSTkpVTjlTUmsyVGk2Y05US3VZdHlqZXREckVhNllUdit6dkdZRTRkYk1YVStXQllSWW5qWlFLVUR2anJhWE9aVDhScGF5aG0weU5kZ3NVU3B3VXZCcXROWVhrT2ZhLy9CMis5aTh2ME52NmJqNzM2WGR6OTh4cUlsYnBSWVBXR3UzbHlia0t4N0V4cnJJdHJsSUdwaE9qcW5rZTVRMWVjYlo5NkpxcW0yWlQ1aGZ2UXhTYXZPZlNONmlJeFJUb0hOM2RCdVZ4ZTZpYjRhM3ZhNGNTMURWZjNpQlVYUFVPSitwNHl4KzlNWFlmdjVBaDJkOVAzMkNhREgzMDlTY3BDOFlJMmtaSnh4L2FwYjhuZTgweFh2NTk1ZDFDY1JWYldWZ2orSzV2ZG5JWkhRT1RNZ2hHY2JVaDA5dk9wdlduYUY3eEJOTXJMdTBUdElObHpKemR3dUFMaHptVHZKM21SQUFiaFduWldGNk9YTUhEOTdMMG45bkhhNitlcHFZeHhFRXJRZFF1UGhpbmxOY1pGM2FrYUdobVdxSzRkU293YkZCTkdaUStEdFBDOUFya0N4NStJVVBmcWQyczJab2hVZWxnVnNhd0x6enFVMnZjVEpac0tFVElOakdVUml1RmRjM0FuS0l3ek5adlYvN2RLSlFSSUJRb25seXVYVFNVZmh6WmxvMVZkZWtzWGZ6Q0JTQ3ZNUjJuV0NoZDl3bHRyTU4ySS9pc2prTzBmZ1E5cUFxS2R4L0ZpM29vWUl6eW51bmlWdkIzZi9kM0xGMjZkS0tITWU2ZWVPSUordnY3ci9ybjFkWFYzSFBQUFR6NDRJUGNjODg5V05iWTNpNG9CVDRYWnFqSGN3YTN1SXBoMldiSk4wUktLWlJwTS9LRkQ0V3lBZ1NHcnZlNjRGTFErcnBEdFZyN3VLa3VEcS85SVU5Kzg1ZWNhWGlNVDMvbS9kdzdxMmFFbTFZVWQxb2NPTG1kOWUweDdyaHpGaFhSYXp6eFdWMTU1VWNwaXpkK2JkckRkNVAwWlR5Q3VUUjVwNXV1UWpXdFFSdHJ0SGUyOC9JTXRxL25aOCtzWmZmbW5ld0svSUR2ZFMvZ3ZuZTlneFV6RTRSTCtjVnFEeS9mVS9JWU5ScTM0S0Yxc2RNakVEQkdLUk0wK1VuaE1Pb21ZUkJNYTN3L1Q2cjdETzNiWG1KTmR4MlAxVWNKWEx3VXA0dkxlM1pWRFltT1hldzhkQzlOTVllR01oTTdNbzNtcWw5eGRIODd4NnhUbkZqemEvYkhGN01pc0o2dHVSaU9hYUNValZQQzYvQmRDZ01EcEt0cnFBNWJiMjV3TTF4UWJXNTlpZU93c0NPMU5NUmZvUDNRTVRxVXo2SG5uNldqWmpHTkp6ckk2U1FEcVF4VmtURG1VTWlOZEMvbk83czQ1K1RCY3pFVDA2OHhqa1lDMTl6NjdScS9uUkgxdHBaNEhMa0pRckdxUzJmcHZCekpqcTI4dExtSCtydFhzcmlwaktCMVBUZjQ0eEcySy8yejV0MXlBdVhTZ3lwR1Z5Z1VJaFFhOVdXNm0xSjlmVDMzM25zdnExZXZac21TSmVON0k2VEJ1ekJESFRlSC9mZDlVMUlLd3dnUmpVYXdESVdmeTVPL3pnZDVhdTNqcG50bzMvQVVUMzc5YVk1V1BNUW5QdmNoSHBoWFI4d1p5VE4yTHJRNm5XZnZ5ei9qdWZRanpMMnRqWXJyR05PbGZMVFhUN0t2bmIzUHYwN3R2UjRkWmpQM093Rkd1cHY1c0V5SHlQUzdlT0pqQzNqNC9SOGpwNEtFbkFDUnNqakJFbzhqclYwS3VaT2N0a29ibzlZZXVYd09IekFDVWFJUkcrTldQR2F2UUFxSE1URDVnbUFldVlGMlh2bnVOL2pwcSt2WjBWK1A4ZlEwNmh2ZXc3SzZlUEVmaU02VDd0bkZDejliVC92cHZSejZoa2Y3b2QvZ0N4KzVsNGJFYk81OXBJMnZQZk0xL3VZNWgvSTVxM2pubzRzdzFyeEtPQjdEdGl5VXNnaVY4anJ0Z20rUmFLNGpIckRmMkk2MGxLQmFWVW5qc0FtVnorYnVsUW0rL0wwdnN5L29VTFBrRVo1WU5aMk9iL2V3NTVkUDh2WHNiL0g3SDdpYmhwaERkTm9jRnFxdjh0MS9QTTZ2d2dFaWN4L2xNKzlheU9vUHJlUWJWeHhIRTlIb3RiZCt1OHB2WnNTOXJTVUZ1cjd3YWU2dnVYU1dUbnNGa3NjMjhiTnYvSUo0dXBIbUR5eWlMamJTZityakZMWWIwV2Y5RlBjbXRQU2dDakdLbXBxYXVPKysrMWk5ZWpVTEZpeVl3Skg0Yjg1UVozUEZwOFZyZGNzVis4cHdpTVhpV0VxUlNhZkpGSVlta1VaQWF4OHYwOGZ4elQvbHlYLzhkM1pheS9uSXgzK0RsYk1xQ2VKU3lMdkR2VUV4U3V4N3VLNUhQdDFEeDRZZjg1MGZiY1Y0Ny9zSldGZktaNHlVVGJSbUdaLzg4NzhuNStmcDN2ME4rdXBuVXhNT2NsMGJFMTZEVWdaV01FWmxNRGI4aTY5RWEveENtdjdqKytpc2F5dGhqRVB0dStrMExnb3JIaWNXTkxuNjg4SnZMVkk0akxySkdBUXpDY1Ntcy9MRC81SEY3LzV0Q3Rva0VJeFJYaGw1OHgrSHNnbFYzYzU3LzZDVmh6K2ZRMXNCbkhBWlZkRWd0aEZnNGVPZjU0dTNkOVB2MnBSVlZoRlZYYXp0NnlkV1U5emZXaW1GRmE0YS9uV0JHUFgzZlpvL3VUdEFSVm5vemZhc0VvSnFsaXJoL1pYQ2p0YXo5SDEveEovZWNacEJxNHlhdWxxcTRoWkwvOHZYV0pVM3NNTVZWRWNkbEZMRUd1N2hFMzljendObmsvaVJTbXJxNjZtdmlHQmNkUndPaG1GY1krdTNxeDhYSSt0dExUWFFWWWFSVEYweVM2ZU1JTEhaZDNIWG5KYzRZbEY4S3VtSWpHZllibVNmVlhlZmt4NVVJVWJCUnovNlVSNTQ0QUhhMnRvbWVpaERMcHFoZm5FVGk1dHFpVmRGR1lXOUZ5WVJoV0dZeEdKbFdFcmhKMU9rWFI5L0JOc3FhYTN4Yy8yYzNQNE1UMzdwbi9qWjRSajN2TGNKcS9NQW05Y2NMcTBkVTJ0OEwwZXF2NGZPczZjNWNYUVBHOWR0NVZodVBwK3VMeVBnak1MRWtGSVlkb2hFVlRtZEhkdlorZncrWnE3NkFGWGxrVW4xRE00TG02UjBkdXhsdzdON2FGbjF2cExHcUxWSEpwWEVRMk9YeFlnN3hqQVBkTDExU09FdzZpWmhFRXdwREN0RWVVMGo1VmQ5allGcHg2aHNpRkY1OGY4L05DdnV4S3BwakZaU3J4VUtsNEZUWjJrL2FkSndXemtoeHh4cXVUR0hmWjB5REp4WUZmVlhIT1kxZ21wb05NTy8vNFVIbDRVUzliVEZxL0dWZ1dVVWV3OURkVFBlOHZsTk8wcFZ5d0xLbTF5ME1yR3NZdkdoN0dzRjV1QmFXNzlkNVFzZVlXOXJhY2NSMm1XZzc3SlpPc01IZk16RU1wYk5xeVljSE5sRllMekRkaVYvVmo5SFQwRjZVSVVZRFovNXpHY21lZ2lYZVhPR091L0VTU1JDdCtTekdnM0RvaXdlSTZBVWZqNU42c0x6WlVxWkg5UWFYVWh5ZHZkei9QUGZmb2wvZTJFWFp6SVc1LzVoRDcrMHpkSnZ5TFV1RmlDK2krdTZGSElaTW5tTHNvVnZwM2xhRkdlVWxnUzBtNlYzNzNOOCsxcy81bEQ1ZS9uVWc2MVVSeWZYdlB4MWpmRkM0WlZPNFFLQldKejRTTDcvbTV3VURoTms0b0pnSTZPMWo1Y2VvRGNIdGwwTVBubnBIZzV2ZW8xdGhVVzhwN1dDU0tDNEsxTXByeXZwQnZzS1FUWHRqK3o5MVZCWWU5aHo4VlZDWHFVRjVxNjA5ZHZWZjg1bzliYStaUXlYemRMRnlnd0szWDNFbDcrRDVXMVZoRWR3RVppd3NGMUpZNU1lVkNGdVdVcGhPaEdxcDBVbWVpUmp5bEEya1ZoWmNVdFJOMGt5NmVMNXBhNDRGTWowN3VlRjczMlhaN2VmSlIrSWszQUFQTnlDZDEzalVZYUZFNG9SS0k4emJjRWMyc3FEeFowV1I0SENKSlJvNDRHUGY1SDNOelRRVUJVYnRmY2VMZGMzUmgvdEpoa2N6T05yazJCWm5MaHRqUEl6bENZdktSd215azBTQk5PRk5GM2JudWFyTDV3bFVsTkhYYmxKNnN4QnR1N29vdVd4VDdPMHNZeWdvZEQ1MGw0MzF1TVlEOE51L1hhVnUrdlI2RzE5cTdmTzB0bW1vbnpPZmF5ZUZTQWNHdjRKMVJkL3Jra2J0cE1lVkNIRVRVK0JhUkdvcXFJbWFIQTAwME52ZHc3UEJRS2wvSDBUTzlyQXN2ZjhMbi82UUlaUmZTeU5ZUk91bmNXQ3F2RG8zUmhhRHFGcDgxZ3l6Y0sySnVtdWR0Y3pSdTBYdHdydkthQnhxSzZxSW14ZjZhRjB0eVlwSENiTXpSRUVVM2FJOG9VUDhIaCtPd2M2enRIWGIxUFdmRGNmZkdBMmM5dWFxSTdheFRHWCtycXhIc2Q0dUs2dDMyNjh0L1dLcmpKTFo0VGliOWw3L0ZvbWM5aE9lbENGRUxjS1pScUVhcXVwRFJ1b2dXNjZ1d2R4UFI5TktTMmxCbmFvanRsM1ZORTJGcyt5TkV5Y1Vid0JWa3BoMm9HU3VyQW15dldNVVdzUE45MU5WMmNPQ0ZKWFUwdllzbVRGUVl5MW15TUlwZ3lUUUhrVGkrK3BadmJ0ZVZ4Zllkb09nV0FRNStMcXZOVFhqZlU0eHNOMWJ2MTJRNzJ0WTJpeWgrMmtCMVVJY2F0UWhvVVRiNkNoTm9oeE5rdG5WeWNaMTBWVHd1U0tLbTZ5NFFUazFtMUMrUjc1bmk2NkJ6MndxNmh2cUNSZ1QrYnlhSFRKMFRkaGJwWWcyTkNKS2hURnVlWlc1NlcrYnF6SE1mYXVkK3UzRyt0dEhTTTNRZGhPZWxDRkVMY01aV0dGcDlFMFBZYTl1NVBPenFIQ1lZSXZCYUpVR3UxNTVEbzc2Y3dwakVnenpVMVJISHQwdHlpZnpLUndtQ2hUSkFnbUxyalIzdGF4Y2hPRTdhUUhWUWh4eXpDd2doVk1uOUZFMERoUDc3bHpkR1ZkUEs2OCtLeDlEemVicEM5blV4WVBZWS95TTNSZ3FCMDBPOGhBd1NJV0NXS053Yys0bGZoZW52NXpaem52Z3RVMGcrbTFJWndwZERjOWhUNnFFQlByeG5wYng4cmtEOXRKRDZvUTRwYWhGSllUWlVickxHcWNiUncvZVlLVHlUd0ZYK05jSVlTbGMwbE92ZllOL256YkxIN3YwNnVZVXgyOWNvR2hOZHJOa2twbHlPc0EwWGdJeHpBQUh6ZWJJcFhPVXNBbUZJa1NEcGdZU2cxdG1WM0F6V1U0ditWSGZITi9NeDk1M3dxYVlqYUdhV01ha3k5M09lRzB4aTJrT1hIeUJDbGZVZG5XeHN4NEVHY0tmVkZTT0FneFRtNm90M1hNM0Z4aHU1Sk44UjVVSWNSa3BUQ3NBT1d6NWpDNzNPWjQ1M0dPbjAyVGI5TkVyclI3ZytrUXJaL0h5a0lERlFINzZ0Y0tQOC9nNlUzODdIcy9aOTNnSW43cnMrOWs2YlF5ckVLR3p1Mi80SHMvZlpIOWFoR1BmZUEzZVdSQkZXRmI0MlVINlQ5L2xsNmprbWhsQzdmTnFpVm1lUFNjT0VrNldrdGRSWnlRUERqek1oNXVycFBqeDg3Z3FpaXo1czZtTXVSTXFmeWNUTUFKTVY0dTdtMDFDNWYydGs3WW1Jb1B6SE1DUVlMQk1malBzVEZVS2MvdkdFM1NneXFFbU1Rc2gxRERRaGJQaldFVk9qaHl1SWRzM24vTGMzMjA5dkhjQWxRdll0WHlOaXJDeGNKQmE0M3Z1ZVJ6R1RLWkRKbHNIZytMVUVVYlMyWW96cTk3bnFkZk9VTFhZQUhzSUluV083bW51WXpxaGZld3FLbU1vQVZlZG9DVE85Znc0dTVldE9saFZjL2o3aVV6U0VRY0lzRXNSOWV0WmVmeEh0TGVXOGMxbFduZkpkOS9sTU5IMC9qQk5oWXVuRVlzZUkyQzdoWWtoWU1RNCtiaTNsWjlTVytyR0YyWDlLQTJUTDBlVkNIRTVLV3dDRWFuYzl1eXVjU3RRWTRjUGtKL05vOS8yUjI2bjA5emR1T1BlZklmdnN4VFc3cEk1VFhhelpIdTYrUjB4MzUyckYvRHl5Kyt4SnFOK3ptYmR0Rm1rRmpBcG5iRmJlUzNyR0hIaVI3U3ZzSUlSRkFFcWFpdklCNnhNZndzQXljMjhNeExaMGcwVldPZFdNdFQzLzBPdjk3ZFM5cXpDVmRNbzYyNmkxZCsvanBIdWxLNEV6cTdOWmxvdEpzbjJYR0lJOTArNGRhbExHbExFTGJIZTNKc1lrbmhJTVI0dWFTMzFTQjNVVy9yZU5LK1J5SGRSMmR2aXZ3WXppWnA3ZU5tQnVnWlNGTVl6MWtyNlVFVlFreG1TbUdGeXBsOTF3b1dsQ3ZPNzkvTDBmNE1oY3R1MEpYbEVLMmZTVXQ2UGV0UDlKSE01Umc0dVltZmZ1MHYrUC8rejlmNThVdWIyYlh2SUlkUG5DZnB1dmkrcHBDeHFKaDlGdy9PSDJUOW1qMmM3czNnZWk0RGc0cG8zTUkwd2MzMGNtVHRMOWtibUVGemJUVlZ0ZE5wS1J4bTk5a1VhUmVNUUpUeXBoWkNCMzdCbWdPZEpQTmFWaDBBTkxqNUZDZjI3dU40SWNMczVTdVlYeG1aZEUvREhtdFNPQWd4Ymk3dGJlVkNiK3VvSnBLSGR5RnM5eWRmZlpIRFBXbjhhNzFXNitKVHN2dDY2TzVOa2ZPS1Q3dlcycWVRU2RMWDNVbG5keCtEV1JmL3dwYXNicDZDNitQbkJqbTMrWWY4L1hmWDB0NlZwT0RwY1dyTGtoNVVJY1JrcGxCV2lQSzI1ZHl6cUFMdnhGNzJuQmdnNjE1Nmc2NE1pMENpanJCbkU0OHFDcW5UYlB6QmQ5am8zTVZ2ZnVaemZPcmpIK2FESC9nTjN2VzJwVFJGQWlqUEpUbW9pTmRXTS91Kys1bCs3alZlUDNDVzNteUJnUlJFb3lhbTRaRWRQTVcyZFhzSVZGVVJEUVZ4NHRXRWxFVTRZbUFZRkxjK0QxZFRFejdBNXQwblNHYUdlUURvRktGeHlhZE9zMmYzRVRLUk9TeS9aeDVWa2FsM2JaSENRWWp4VkdKdjY1aTZFTFpiMkh6dHNCMjhFYmo3NlZmL2pELzk2NmZZZm1xQWd0Ym9mREZ3OTgyLy9DSmYvRC8veXZQN2VzamtmYnhza3Q1VEhSenZ6RkRRRnFHYUZoYk5yTUk3ZDV5VFhmMWtYSC9NaXdmcFFSVkNUSFpLV1FUTFpuTDNQYmRSN1IxbHg3Ymo5S2N2emJ3cEJiNkd2bTVGWllXbU1MaVBsNTgvamNxYzQ5akJYV3pidklrTkd6ZXhaWGM3WGRrOHJ1OHhNQWpSOGhDSmh2bmN2N0tHSTYrdTUrRFpjL1I0RGpITHdNVER5M1Z5N2pRRUFqYVdhZUFEZzBtRHNvU05hUm1nRklZWklCSUpjUHBNSittOEt5c09hUER5REo3YXp2WURhZUlMbHJOaVRnV1JHM2k0NmMxS0NnY2h4bEdwdmExajVXcGh1K0tmM1VqZ0xvN3REWVh0OXZTQkRXZ1BWVEdQRmN0bVVsZnVqVlBZVG5wUWhSQTNBUVZXcUl5Wjl6ek15aGJGa2UxYjZlaTlMRStnZlR3M1MzZTNRWG5jeEZRdTJXU2F3YjVldXJ1S0Q0L3I3T3lpdTNlUW5LL3h0RWN5QlpHSWpSMHVvMzd4QTZ3STdlQ2x6WHM0bGc0U05RM01vYWRQMjQ2UDFzWC9QTStsYjFBUmk1dVlGMjgrcHhRYThFRUtCdzFlTnNtcDdkdlluNm5uN2xYM003Y2lPaVZiWUtWd0VHSThsZGpiT2xiZUdyWURwVFgralFidWdoNkRKemZ5ekV0bnFHaHBwaWFzR2RqN0FqLzR6bmQ0YnU4Z3hNWXBiQ2M5cUVLSW00SkNtVUhpelhmejZNTkxDSGRzWmNPaEhnWXZ6aE5vRHkvZlExZWhtb3BnaEZoaUxpdmZWaytvY1Q1M3JYeVkxWTgvd1JOUFBNWWo5eTJpTVdTU1QvVnlQcG1EZkFaUEd3VExtMWkyYWluK2xwZlkxUWRCMDhKVUpsYTRqbW5UTmNtQkRLN3I0YnRKK2pJZVpqYUg1dysxbkhvNVVpbE5TMU1kVVVlZWdhTzFTNmEvblUyYjlxUG5Qc0RxbGEwa0lsUHpvYUpUL1ZnUVlweVYxdHM2WmovOThyQmRRYVA5R3czY21majV2amZEZGxWbGhKMEE0YXJtTndKM1dTTXlMbUU3NlVFVlF0dzBsTUtPVkxQZ2JZK3dzdTRNMnpmczVsd3lpejgwc2FLMVN5RjNrdE5XTTQyQk1HWGx6ZHoza2Q5a2J1ZExmUGZiMytFSFAvMFZ6Ny93TW1zMjdlZEV6M2tPdlA0c0cvWWRaTXR6R3puU204RTFJMVMwM012cUZmVlFWVXZVTGhZT2dYQURpNWV2d084K1IzODJnK3Yyayt4clordUxtemplbDZiZ0ZjajJuK1JVK2pidVdUcUQ4ckE5d1YvVVJOUG9RcHJ1QSt2WmREVE9uUTgveEpLR09JRXBlbUdSRFFxRkdHY1g5N1orZit1MlltL3Iwa2JpdGpQbXN4ZVhodTBzVE1Nbk4zQnFLSEQzSUwvNW1ZVk1TNFJ3VEJQVGlWQWVDYUF5ZzhYQTNmUnFaays3bi9QZmY0blhEOHpnNFpsbU1YQVgwYmlab2JEZGZaOGtFblF3VElWOWNlRE9lak5zOTZ2ZEozakhiZE5JQkp4Ui9uVFNneXFFdUprVVZ4M0ttcGV6ZXZVRzl2OXFIWnM2YnFleHZJR1lCWDRoVGYveGZYVFd0VkVURHVMWVlTcG5QY2dIZjJjdUswOGM1OFRKczNTblBBeWxjSUlKRnI3OWsvejM1UjlDaFdLVUowTFlTcUZpRGR6NTN2L0UzejBXb0xveWpLRVVoT0pNdi9lZFBIQitGOGM2VTlTMUxPRVRmL2IzRkFKeHlzdUQ2SFEzNXc2MVk5NzlCQ3RiSzRsTThWWlByVDJ5eVZOc1hidVYvamx2NHlNcjI2aU0yRk4yUWtvS0J5SEcyOFc5cmM5czUrWHRXK25vWFV4OTNCN3pmc2xMd25hVkpwYmxrdTRhQ3R3OWVJNWpCeldkcGdKbEVpaWZ6bTEzejZmNkxZRzdQZnpMcSt0cERyZlI0em5VV3FBdkR0c1pxdmh6dURSdzk5YXduVE82RnlQcFFSVkMzR3lVd283V01PK2g5L0QyZzAreWVkMGVsczlJRUl5NWRIZnNaY096ZTJoWjlUNnF5aVBGaDJuYVlSTDFMY1NyR3BnNVA0L3JBNFpOS0J6RU5tS1VKUzUvZjR0Z1dRMU5aUmYvZnc2eG1nVTg5S2pQOXFNZG5LMWFTbHRETTQ0SmZpRkgxNmtqZFBoemVPaWgyMmdzRDNLbEIxcFBHVnFqQ3lsNkRxeGovZEZxSHZ6d295eHVLSnV5cXcwZ2hZTVFFK0RTM3RhTlA5ektoa1B2WWxGOUdZbmdHTS9zWEJLMnM3Rk0wRjdob3NDZEltVW9VQlloWFhuMXdOM09mK2FselRsSUIyazFUYXlMdzNabzBPcXl3TjNRcHhyRHNOMmxQYWdQVGVrZVZDSEV6VUtobEVPc2RnRVBQM0UvSGQ5YngvcTl6YWpBYm43ODd6L2hVUGw3K2RTRHJWUkh6YUZyZzBJcGhlV0VzSnpRZGY1SWhXRkhxV3k1amJ1ckJzZ3E4ODIrZGNNZ1VOWEdYZlZob3JFd2pqSFZWeHRjMGozdGJGaXpIWFhYdTNoNDZUUVNJWE5LWDFla2NCQmlJbHpjMi9yYVB4VjdXNWZXVXhZSVlZN2xHZW1pc0YxcjBNWXlIZXlod04wck5mTzVhK1ZDR3NxRG1JYUI2VVJJaEV5eTU0dUJPM3NvY0JjYkN0eXQvY292Mk9NdTRYSExJUmdvaHUxT0RHUndYWTFHdnhHNEMyWnplTDZIZHlGczF6WVdZYnZMZWxBL01yVjdVSVVRTnhHbE1BSng2aFk5ek9NbnZzUFAxKzlneGowTnJQaXRML0wreGdZYXFtS2p2OEdEVWhoV21GaDVrTEJXbUVNblpHWFlSQ3NxVVlhQlVsTzlhTkM0bVQ2T2Ixdkw5c0l5SG4xb0tjMkpNYjVHM3dRa0hDM0VoTGk0dDNVSjN1NTFiT3JvSVRYR0llbEx3blpPZ0lBeUNKYmRhT0F1UUNoeWNkZ3VoNjk5dFBkbTRPNVlUeitEZldNWHRydThCM1gxRk85QkZVTGNYSlF5Y09KMUxIandjZTR0TzhhT3ppQk5NMXVZWGhNbmFJMVJUa3NwbEdGaW1jVWk0Y0pxaG1tYXhiYW9zZmlaTncwTlhwYUJrOXRZdXd0dWYzUVZTNXNUaE15cC9yM0lpb01RRStjS3ZhMHJXaXFKVkFiSFprWkQ2N2VFN1d5bE1Nd2JEZHhGc0kzQW0yRzc4MzAwbE5jUnJWbkdKLy84NzhuYk1TSjJqdE9IeHloc0p6Mm9Rb2libmtJcG0yaE5HM2UvL1FIeW0vcEl1eTRlUWN6aC83SVlBMTRoVC8vcEFTcFhQTXlLZVEyVUJZd3AzYUowZ1JRT1FreVlLL1MySHB4RDFlMU5sRHVqMjBPcHRZK1hTOUw1bHJCZGNSekdqUWJ1dEhGUjJLNmQwMVhsdE5XRXFaN1dYQXpiSGQ3UHNURUsyMGtQcWhEaWxxQVVoaGtpMGJ5RWh5b0wySkVRbHB6SEpvd1ppTkI0NXlOVW1XRWlBYXU0STVXUXdrR0lDWFY1Yit1NmJjeHZTckN3SVk0emlrdWkyczNTdS9jNXZ2MnRIMThoYkFjM0hMaWJvTENkOUtBS0lXNHBTbUZZUVdKbHdZa2V5UlNuaXR1WFI4c0lUUFJRSmhrcEhJU1lZQmYzdHZiKzdGbldiV3Vodm53K2RkSFJlNjZEd2lTVWFPT0JqMytSOXpmY0ttRTc2VUVWUWdnaHhwTVVEa0pNdUl0Nld4KzVuL3ltOC9SbDI2aUtPRGlqZFFkc09ZU216V1BKTkF2Yk1zWnV5VlVwbERJdk9iRW9CYVk1TmwyNjBvTXFoQkJDakI4cEhJU1lETWE0dDFVcGhXa0hicm1RbmZTZ0NpR0VFT05IQ2djaEpndnBiUjBoNlVFVlFnZ2h4cE04eDBFSUlZUVFRZ2d4TENrY2hCQkNDQ0dFRU1PU3drSDgvK3pkZDVCZTFaM24vL2U1NmNtaGM1YlVpcTJFSWtJQ1NTQ1NRQVpNc2cyMkIydzhIbXpHTXc2N083V3pzN1ZidXp0VE5jSGw5WSsxWnh3d0R0akcyQVlETmprTGtJUnlRRG0wY3F0emZQSzk5L3orYUdFREN0MG9kYmYxZlZWUkpaNis2dnZ0cVBPNTUzdk9FVUlJSVlRUVlrQVNISVFRUWdnaGhCQURrdUFneEZtYU0yY09jK2JNR2VveWhCQkNDQ0hPS3drT1FnZ2hoQkJDaUFGSmNCQkNDQ0dFRUVJTVNJS0RFRUlJSWNRSU1YLytmT2JNbVVNcWxScnFVc1JGU0lLREVFSUlJWVFRWWtBU0hJUVFRZ2doaEJBRGt1QWdoQkJDQ0NHRUdKQUVCeUdFRUVJSUljU0FKRGdJSVlRUVFnZ2hCaVRCUVFnaGhCQkNDREVnQ1E1Q0NDR0VFRUtJQVVsd0VFSUlJWVFRUWd4SWdvTVFRZ2doaEJCaVFCSWNoQkJDQ0NHRUVBT1M0Q0NFRUVJSUlZUVlrQVFISVlRUVFnZ2h4SUFrT0FnaGhCQkNDQ0VHSk1GQkNDR0VFRUlJTVNBSkRrSUlJWVFRUW9nQlNYQVFRZ2doaEJCQ0RFaUNneEJDQ0NHRUVHSkFFaHlFRUVJSUlZUVFBNUxnSUlRUVFnZ2hoQmlRQkFjaGhCQkNDQ0hFZ0NRNENDR0VFRUlJSVFZa3dVRUlJWVFRUWdneElBa09RZ2doaEJCQ2lBRkpjQkJDQ0NHRUVFSU1TSUtERUVJSUlZUVFZa0FTSElRUVFnZ2hoQkFEa3VBZ2hCQkNDQ0dFR0pBRUJ5R0VFRUlJSWNTQUpEZ0lJWVFRUWdnaEJpVEJRUWdoaEJCQ0NERWdDUTVDQ0NHRUVFS0lBVWx3RUVJSUlZUVFRZ3hJZ29NUVFnZ2hoQkJpUUJJY2hCQkNDQ0dFRUFPeWhyb0FJVWFhcDU5K21uLzZwMzg2NGZYTExydnNqMysrLy83N3VlKysreTVrV1VJSUlZUVE1NVVFQnlFK29nVUxGdUM2N2dtdnYvKzFwVXVYWHNpU2hCQkNDQ0hPTzJsVkV1SWpLaXNyWStiTW1hZDgrNFFKRTZpcHFibUFGUWtoaEJCQ25IOFNISVE0QTZlYlVWaThlUEVGckVRSUlZUVE0c0tRNENERUdiamlpaXRPK2JZYi9wYjJuUUFBSUFCSlJFRlVicmpoQWxZaWhCQkNDSEZoU0hBUTRnelUxTlRRME5Cd3d1dWpSNDltN05peFExQ1JFRUlJSWNUNUpjRkJpRE4wNDQwM252RGF3b1VMaDZBU0lZUVFRb2p6VDRLREVHZm9aQ0hoWkdGQ0NDR0VFT0xQZ1FRSEljN1FtREZqR0RObXpCLy92NnFxaXNtVEp3OWRRVUlJSVlRUTU1RUVCeUhPd3JKbHkvNzQ1OU10bUJaQ0NDR0VHT2trT0FoeEZoWXRXdlRIUDh0dVNrSUlJWVQ0Y3lZblJ3dHhGaVpNbUVCdGJTMjVYTzYwaDhJSklZUVFRb3gwRWh5RU9BdEtLYTY3N2pyYTI5dFJTZzExT1VJSUlZUVE1NDBFQnlITzBwVlhYa2xmWDk5UWx5R0VFRUlJY1Y1SmNCRGlMRTJkT2hXdDlWQ1hJWVFRUWdoeFhrbHdFT0lzR1lic01TQ0VFRUtJUDM4eTRoRkNDQ0dFR0FFS2hRS3U2dzUxR2VJaUpzRkJDQ0dFRUdJRXVQTEtLNlUxVmd3cENRNUNDQ0dFRUNOQUxwY0Q0Si8vK1orSlJDSkRYSTI0R0Vsd0VPTFBnZGI0WHA1TUtrUGU5Um4rRDZRMFd2dTQyVFRwbklzLy9Bc1dRb2hoWThHQ0JVTmRncmhJU1hBUVlxVFRHdC9OMEhsb015Ly8valcydHFmSWo0Qnh1SmZ0NWRBN3ovUHN5bDBjNjg3aCtab1JVTFlRUWdoeDBaTGdJTVJJcGpXK202WmozeXArOTRQdjhNankzYlQxdWlOZ3hnSFFCYnFiTi9HSEgvd0hQMzlwQzBlNnMvZ1NIb1FRUW9oaFM0S0RFQ09WMW1ndlEyZmpTbjc3dmYvZ1Y1c0RYSHJqTlV5dmpPS01nSjlzTXhpamZzR05YRE8yZzFkKyt1Lzg5TVV0SE8zSlM5dVNFRUlJTVV5TmdPR0ZFT0pFR3EwTDlMVnM1NlZISHVMUjFUbW0zWEkzdDE4K2pyS3doYUdHdXI2QktKUnlpRlZPWStsZG4rTHFzc004LzVNZjgrVHEvWFJrUEh6SkRrSUlJY1N3SThGQmlCRklhNTljOTJIV1BmVmpmdnJzSHFMejcrRHVHMlpTVnhURUdQNnBvWjlTR0ZhRWtuR1hjL3ZkTnpBeHZacGYvZWhSWHR2UlN0K0lXT0F0aEJCQ1hGd2tPQWd4MG1pTm4rM2l3SXBmODlEUFgrTmdZajYzM240bGt5cGoySVppaE1TR2ZrcGhCSXVvblhNem43aGhJdTY3ditQaG56M0x1MDI5NUxXc2R4QkNDQ0dHRXdrT1Fvd29HdTFuNlRteWhxZC8rUVNybXhOY2R1dWRYRDI1aXBodGpLelFjSnhTQnNGRUxaZmU4Z21XanRmc2ZmRlJmdjNxVGxyNkNqTHJJSVFRUWd3akVoeUVHRUcwOXNuM0htUGpzNC94eEtwbVZNTTEzSHpOWktyaURvWWFpYkVCUUtITUlNbFI4MWkyYkFGbHVUMjg4TmpqdkxXM25iUXJzdzVDQ0NIRWNDSEJRWWdSUTZQZE5PMDdYdVkzdjEzTy9sd3g4NjY3bHBuVlJRVE5FZGFpOUdGS1lZVkxtTEI0S1ZkTkNOQzk1UTg4OXRRN0hPcks0TW0wZ3hCQ0NERXNTSEFRWW9UUTJpZmZkNHgxTC95ZTEzYjNZTlV2NHJyRkV5bUwyWXpZeVlZL1VpZ2pRS3g2RHRkZE40dGkzY3E2WjUvaGpkMXRwQW95NnlDRUVFSU1CeEljaEJnUk5Ock4wTFgzTFo1L2FUT3R1U0RqTGx2SW5Kb0VvWkUrMi9BZXBiREN4VXljZnptelNrelMrNWZ6L0N0YmFPN055ZmFzUWdnaHhEQWd3VUdJa1VCcjNIUWJXMTk3bmpmMmRPR0c2NWt6ZHlwbGtjQUlPTE5oc1ByWE9zVEh6T0hTNmFYWStXYld2L2dpcXc1MmsvRmsxa0VJSVlRWWFoSWNoQmdCdEo4bjNiYUY1YSt2cHlubEV4bzlpemxUeTRnRVIrWk9TcWVpbEVrd05wclpjNmRTN1BoMDdsck82Kzhjb0N2dHlnNUxRZ2doeEJDVDRDREVzS2Z4Q3huYXRxNW0xWTQyTXRxaGROSVVKcFdFQ1B6NVREZjBVd296RUtXMllUTDFNUXUvN3pCclY2N2pVTGNza2haQ0NDR0dtalhVQlFnaEJxQjlDcGwyM2wzOURyczdNbWlyaW5FVHhsTVNjazdhcHVSN0xyMGRiYVJ5THY0NUswSmhtRUZpeFFraWpua2V0MzVWS01zaE5tWUM0OHREdkhXa2s2WU5xMWgzNkdhbVZFYUpqN1FEN29RUVFvZy9JeEljaEJqbXRDNlE3ZHpHdWpWNzZFejdXRVhWaksydkp1eFlKeDFFcDdzN2VPeC8veTJQTE45TWM5cERBOHB3Q01kamhCMXI4R3NpdEkvdmV4UnlXVEpaVGFEaUt2NzZtMy9QSnk2cEpHYWZ3dy93UTVSaDR5VHJHVHNtaHJPNWhWVFRCdFp1UE1LdDB5cUoyekpKS29RUVFnd1ZDUTVDREdzYTdlYnBPN0NEYmZ0N3lIb213VWdOTmJWUkhPZms2eHVDNFJDTGxpMWs3YnZyMmI2N2tZNnNRYkJzR3N0dXU0YzdGMDZrTW1ZUFlzYWd2ejJxdSswWSs3ZTl3MnN2dnNxbUkvczQxSnloNEdtd3ovQzV2OVpvM3lXWGMxRk9BTWMwVHJLVnJJa1ZMS082dG95QXZaZXVUQXZidCsyaU16T05xcGlOS1ZNT1FnZ2h4SkNRNENERU1PY1hNclRzM3NtZTdpeDVUR0pGWlpRVkJiQk84ZkRkREVRWWQ4VW4rT3V2NXlqODIzZDVhdTBodXJzYWVlZjFGY3lhTzQvTEYweW1JanFJc3grMGorZTU1SllzWWZIY0NmemcrMitRVCtYeHZBOWRwbjM4UW9iZW5oUjVINnhRbkhna2dIbVN0aUt0QzZUYmQ3SGk5UU1rTDF2RTlOb1l3UThuQVFXbUZhSzh2SXlRWmVHbk14emR1WlBHbmh6anl5S0VSdjZoRlVJSUljU0lKTUZoV05KbzN5ZWZTWkVwZUdnTlNsa0VJaEVDbG9HQnh2ZnpaRk1aOHA1R28xQldnRWdrZ0dWYytGMTJ0UGJ4OGhuU1dZMGREdmZYS0dPN2MwTnJDcmtlOXU3YVJVY21oMitHQ1pTVlVSYXlzRTR4Z0ZiS3dJNVYwSERsWi9pYlFvSENONy9QTXh1TzBMVHBlWDc4blRDUjhGZTVlOUVFeXFLRG1YbUFZQ2hFdzRLYnVhUHhFQ3ZRK0w2UDVuM2ZaMTZPbnNZMytNV1BuMk5UVXplSlJmZnp0VS9NcFRvUitORDNva2JuMDdSdWVKYWYvNnlaSzBmTlpGSjE5TVRnZ01JMGdwU1dsQk8yTEhBTHBCcDNzYnNwelpXaml3azVILzNUS0lRUVFvaXpKOEZobUhKejNleDg0M0ZlMlhTSWxsNlRSTVVrRnQ2K2pEblZjVUtHUzY1N04yLzg3aVUySG1paDEweFFQdWtLYmxzMmw5cDRDUE5DRnFvMWZyNlBZNnYvd0svZjZtUEtIWGV3YUd3eEVldGlTQTRhN1d2Y1hKcXNkZ2dGN1pNK1pUKzdXN2dVTWszczM5OUNKdStoREFNbm1hUW9hSjYyWlVjcEF5ZGV3WlJyUHN0WDNUenVOMy9FODF1YU9MRG1TYjczYlllQTh6ZmN1V0FzSldGcndQQ2dsRUVnVnNXTVJkZVR6WVZ4UHZ3TlpnYUlqYjZjMisrcm9PN3hCM21oWU9EN0ovazhIQTlCKzdmdkpIZkoxVXl2aXhFNjZmZUpRcGttNFdRUlNjZkUwQm55dmZ2WmY3Q1gzQndmN1ppeVFGb0lJWVFZQXJMU2NKaFNab0NpNm5wR3gzdlllc0NsYkV3ZFZUR0gvbkdXZ1JWSVVqTm1ETW5VRGc2NDVZeXByU1IraXNXeTU1UFdIdG51UTZ4OGNUbWJONzNBOGkwdHBITCtSWE5ZbDVmcjV1RGJ2K0d4Ti9iU2tYYlArY2V0OGZDeXh6aDJMRTNCMVNqRElCQU9FekVHbnRWUnlpQVFyMkhhOVovamI3OTZEOWRNcVNEa2RyQjM1Vy81enJkL3dPL1hIYVF6NCtFUHVNMnBRamxoaXFjczVxb1pWY1NESDB3T1NobFl3VGpGNWFXRVRFMHNIc1UyVDR5dldydmtVMDNzT1pKazhYWHpxQytKbkhMV0JLVXdJMkZpbG9HSmo1dnY0Tml4ZG5JRjcrVFhDeUdFRU9LOGt4bUhZY3EwUTFUVVQ2Vmh6K3RZNWZWY01tTVNOZThQRHFGeXhreHRZTytiTmhXanBqT3pvVzRJZ29OR3UybTY5cTloUSs4bzVrL09zWEpQSTUzcDBaU0V3eWMrRWRjYXJYMEtoVHl1NjZHVmlXVlptS2JWLzZSZURlWTZ3SGZKRjQ3dkZtUTYyS2JHSytRcGVHQUZBdGlHQVdoOEwwOCtWOERUQnBiajROanYyMFowTUxWb2pkWWVoWHlCZ3VlRFlXSmJGcVpsWWdEYUs1RHA3ZURnbGpmWkVwbkVsWDFaWXBhUFpUdFloaHE0aHNId1BQTHRMYlIwNUhDOS9wYTFTRGlNUGFpV05JVXlESUtKV21iZStBVys1aFlvZk9zUlh0L1J5dTdsai9LZ0hjVDV1eSt5YkdZZHlhQngycnFVTWpBREVhS251a0QzYndQYjEyc1FpenVZSnZodWpuemVSUnNPQWNkQ2VYbXk3UWZvcnIyS3BRMFZKQUtuL2hpVU1yRENJY0tXZ2FFMEJUZE5jMHN6R2RkRjQ4aU1neEJDQ0RFRUpEZ01TLzBEVjhPeTBia3NkakpKTkJ6RU50OGJhQ2tVSnFabGtNdWF4SlBSUDdiSlhFaGErK1Q2V3RtMmFodUJtVGN3c3pUSXhtZjJjTGpuTWthWGhERGZOeERWMnNmUHArbHVQMHJqN2owY2F1NmhFQ2lpckx5U1VlTW5VbHNjeERIVndOY1ZXZWplZzJ6ZXVJZTJsS1pvd216R1JybzR0SGNQaHpyRFRGeDBLZU9TQVhTcWc2T05POW0rNnlEdGVZZlMraGxjT24wTUpWRWJoUjZ3RnR2UWVMayt1dHFPMExockw0ZmFVdWh3Q1JWVjlVeWNVa2V4QS9uVzNXeFlzNUYzTnUvbWFOVm0zbm03aTMxRjVZeWJOWlZSY1J2L05EVU1OanhvM3lQYjFrcEx1b0Nyd1ZBbTRWQUlZOUJmYTRVeVRFSkZvNWh6MHhmNWVpR1ArKzFIV2I2N2hlMnYvWXdIQXdHYy8veDVycDlXVFNKZ0RyeGcrcFI4ZkRkRmJ5cElJbTZoYzEwYzNyT1ZMYnVQa1krUDU5SjVreWwzUEZLdEJtTVh6cUttNkRTekRRQ0d3Z3lGQ0IzL252ZThQQzJ0cmFSY0YxOGphMmlFRUVLSUlTREJZUmpUWG9IZTNoVGhhSC9yeHdmSFNqNisyMHRmS2tnMGFtTmQ4RDBxTmRyTDBuMTRQZThjS0dmMjU4WlJHOGhSLy9oejdEbmF5K3k2SWdMTzhUNTNyZkh6dlJ6ZDlCS1AvKzR0bWtLanFLOU5vZzl1NGNVZkhXRDhsLzgzZjNuVkdFcUNESHpkNG1yc3ZpWjJyMS9GMjIrdkpYckRaeGg5K0cwMnA0cXBuM1Fwb3oyWGJOY3gxajM5TTM2MXZKVkVYUTFKM2N4enYzeVJ4di8wMy9uTUZiWEU2QnVnbHRFazZLYnhuV2Q1L05rTlpNckdNYnJFb1BQZE4zaDA5eWcrLzMrK3lKSlJZZktkaDltNWRRdGJkalhUeFE2MnZ0dEZTY2w0RXBQSFUrb2ZaZjBwYTZnakdSamsxOHYzOFhyNzZIRjlmRUFwaFdWWnFJODB3ajhlSG9ySE1PL1dML1AxUW9IQ2c3OWh4ZDRtTnIvd01OOE9CSEMrY1E5WE4xUVFjMDYyUGVxZ0NzVjMrK2hMaFFuYlBleGI5UXJQUGIrTlRNaWljOS9MSExYL25ydm1sbVBWVHVleTZoS2lwNWx0ZUs5bTA3WXdGZjNYK1I2NTNqNzZDaGRQRzV3UVFnZ3gzRWh3R0xZMHZsK2d0NmNIeS9KSmRYZlRRZnBQZ3kyZHA3ZTFpZGF1TU1tWWczR3E0S0Q3MjJVeTZTd0ZiekNETG9VeWJJS1JFSTU1bWo1NnJYRlQ3ZXg5WnkwOTQyOWdjblVwU1YzUCtMcDJWdXh0cHUrU0dwSk9mOHVROW5QMEhGek5VNzkraTl6c1c3am5paWxVeHFEM3dCc2Nmck9KVU1UQU1CamNkWlpOcEdJR1Y5MXMwclZ0TGUvdVhjNjI0cXY1OUtmbU1iRXFTY3pKYzJqNUUveHFoV0wrWFY5aXliUnl6TjdkUE52NnY5aCtzSVAwN0ZKMDYrbnZvWFNXam4xdjhzUVQ2ekVYM01yZEN5ZFQ3cVE1c3JLVjFRY2RRcWJDc0FKRXg4N2pobzliOU93OFNQYld6L0tKT1hVVUJRTUVBeTVIM2p4MURabTVOU1FEZzF4ZXBEVnVOa3ZXMC9pQWhZRnBuc25KelFwbFdJUkw2cGwveHdOOG8rRGkvcjhuV0gzZ0NCdWYrVUYvZVBqYnUxazBzWXlvZlFiaFFmdDRiaSs5ZVJ2NzZFcGUzRkpnK3UxL3lTVVZXVGIrNGx0c09wYkcxUTRWWStwUmx2MkIyYWlUVnF0QVdTYW02ZytmV211OFhJNk1wL0UxU0srU0VFSUljZUZKY0JpdU5IaCtuczYySSt3LzlDUVBONzFKTlBDK25XcTBTN2IzR052M2g3azliSE9TdGFqSHJ5dVE3ZHJNaTQrOXdZNzJOSVVCYjJ3UmpJOW40U2R1WUhaVm5PQkpCMmo5WWFEMzJHYmVYSk9uNXRZRU90TkxqK3VTTEl2UnVHMFBiVXVuVUJXM3NRQTMwOFcrVlMrek9UR2ZMeTZjellUYUJKYlhSemJkenJIT0tHT2ovVDN4ZzdyT01qQ05JTkdZU1Q2dmFPMk04L0c3NWpOalFqVngyeWZkc3BlMXI2d25NZjhCbHN5ZFFIVW9TMnRyQjEzWlVpckxRaGlGbmdIdVllUG5PdG56OXF2c3IxbkNseGJOWkZ4MURKVnA0MkJQTzkzSkdwSUJDMHNaV0U2WVdOUUF2NFNLMmtyS0s4cEpXaDZwbGkybnFTR01QZWpEMC9yWFllVHlPUXErN2c5OVNtR2VNUHMwV1AyaE1GbzJnWVdmZkFDM1VPRGYvdjFwMWg0OHlKb252OGUzZzJGaTMvZ1U4K3JpQkQ3aURKYldIbjZoaDQ1c2djS2FSb3FYM01zVnN5ZVFkSS9SR0hHd2JBT1VnWDNDbGt5bkxCVmxtbjhLR0ZyalpUUGtqcys4Q0NHRUVPTENrK0F3YlBuNGJwcDByb2dwODVjYzcwRi8zMkRPejlKOVpCVnRCL0lrSFpOVERpVVZvUG9YeVJxbWdUSGdsSU54ZlBaQ2NjcnBDYTF4TTEwMHJueVZsUWNiQ2YzNmUreDR4c2J3QzZUYURuQzBKOGJPOW11WldCN0ZNbHh5ZlVkNWQxMExkVXVtVTFjU3cxYmc1VEkwNzlqQkxzZGhTZERFVU43Z3JrT0I5dkVMbmZUbXVySHE1ekM3cHBpb2JZQ2ZKZE94azAyN1N4ajNzUVJlcW9sdEc5N2h0ZWRmcDNYcWJkdzFzd0xIYlR6OVBRTGdwby93N3VZVTlUYzFVRjBTd1ZJKzJWdzd1M2Z0eGdqUEoyZ2RYd3VnKzl2RmV2TlJhb0w5aTZxMW54K2doaXJpZzUxdG9IOXRpT3NPWnVlandUb2VIaW9hV1B6cHY2R1F6L0V2My8wOUc5dU9zbjNWbTZ6YmV4MlhWTVkrY25EQTkzRjcyK2x3VzBtcGE3aHBXaDJsVVF1MzB5V2RNWW1FTGN6amExaThiQjg5Qll0WUpJaGxucVpsNmZpMzRSKzVIdTQ1K3p3SUlZUVE0cU9TNERCcytmaUZYdEtaRXNaTW5zR2NTOGRROUw3Z29BdTlIR003VDVVVVNEaW4yOVBmSnBpWXlqVjMxYlBRRzl5Z1N4a09vVmdZNXhUalc2MExwTnAyc1dhTDR1b0gvaHZYVHEwazdpalFCZnBhdHZEVWZ6eE80NEV1MG1QTENBZGQ4dW1ETkI0dVlreGRrbERBQU8yUzZkM1B1dTFIc1JOVFNRWk1URnd5ZzdsT0hmL2M1SHBJdFVjWTA5QkFTU1RRMzFMbEZjZzBIMlJYMHdGYUgvc2VtNVdMU3RRemZjRm4rYXNGMHhsVlpwTStkUHA3SkJ3ZkwzT0VRODNGVEtxT0UzZ3ZrTFJ2Wi92ZUZMSEpjUUxIbi9ocjdlUGxldWxWRWFMVzhkcmMwOWN3dWp5S1RmL1pENmwwRHRmendiQUloS09FQXllMklDblZ2NVBUbjlZMGFIeDl0cy9jRmNwd2lKVlBZUDdIN3VTRzFlL1N0cXVJcSs2K20rdW1sUk54UHZwOGh2WjlDdTFkWkRvTFZFeWZUWFV5Z3ExOGNvVmV1bnNjSWxFTDB3U2Q3Nk41N1c5NWVQc29QbjNINVl3cENaLzgzQkVOMnRQbzl3VUZ3N2FPNzFZbGhCQkNpS0Vnd1dHNDB2M0JvVGNWb1RRWklSZ0tFSGhmaTR1dk02aHNsblEwU2N3K1hYRG9iM2R4OHpseWcxcFlxakJNZzhDcDl0M1VHaS9iUzlQbVZXeVB6dUt6c3lZeG9TYU9ZL1RQQkdSak1IUGlFenl4NXhEZDgwZFQ3SGdVMHQxMCtSR2l3ZjdGcm42dWw3YnRLOW1XaVJFS0ZWTmttUmg2Y05lWnFuK25JUytib3E4d2hobmppZ2c2eHZHQlBPaUNCL0VhcGw1eEU0dG1UYUNxT0VFOEVTY1dEbURxRkQwRDNrT2grL3JvSTBUWXNUQU04RElwbWpkdW9zMUlFRXdXLzJsM0s5L0RUZldSQ3NlSTJVYi9BSGlnR2xULzJRK0gxci9NYzIvdG9LVXZSMEVsbUhydDdkdzRkeFRKb1BXKzlRVUtwUlFCeDhGKzcyQTUzVDlJUDd2bjdocnR1NlE3RDdMNWpaZFoxMTdGVmZmZXoxYytlUVhqUzhObnNEdVhCdDhqMjlsRHExSERkWlBMQ0FkTmxNN2o1VHZvNkk1UW5najBMK0RYTnFIeXNjeHd5MGtHekZNZUpLTUJmSzkvUFFQMHo1bzVBUUttSVlmUENDR0VFRU5FZ3NNd3BmSHgzRDU2YzFGR2grMys4d3ZlOTFaOG4wSnZEN2xJTFJIbjFBTXdkSjdVc1RmNDBULzhCeTgwZHBBZTZHRzFDaENyV2NJWC84OEQzREN1aE1pSEhnZHJYU0RUMmNpYVZVY1l0ZUJqakM2T1lMODMwbFVLTzVoZzdNUjYrbDdaUTFQdkhPb1NEcVpsWTNrNWNnVVAzOHZTM2JTZHQ1WWZwYndteEM2cmlLamQzOHMrbU9zTU9QNng5NUd1SGtWdFVmODJyZ0FZQm5ZaVNVbW9nOHBKVTVnMHNZNkVZNkI4ajRMcm9nd0d2RWZNUG41V2cxY2dYL0R3Q3htNmpyekxtK3N6RkpVNG1DVXhiTU44NzVPQm04bVNEWVVJMlNhRzBtaWxzRTVUZzJGNnBOdTI4dHByaDZtNjZqYVdWanQwNzM2SngxNVl3YVN4SlZ4U25jRCt3TmREWVFRQ0JNM2ppNFR4OGJ5emFWM3FEdzJaamtaV1AvRXdQM3BxUCtWTDcrUCt1NjlpY21VTXh6eXprNjk5cjBCZlR6ZmVoSmxNS2c4VE5CWGFkM0V6cmJTNlNTWUdMVXlsOFYwWFZkekFaZVZ4NGlINzFPOVFhenpQdzlQOWF6dVVVcGpCNDU4SG1YUVFRZ2doaG9RRWgyRkg5N2Q5cExwb08zS01Way9qOXZXUXpwWVFEdlVmZ09iN0xxbnVWbzRlYTZXQVMyOVBpbXhKbUpCbG5yZ0xrcklKbHM1ZzJaZi9DM1BTaFVFc0xGVllnVkxxSzZNZmJGWFNHdC9QazJwdm9uSERhN3paWHNtTlZWRUMxdnR1cUVFWllKZVdVN1IvQzV0M1gwRmR0SlpZcUpwUnBTK3diMGNqQjZ3akhIcnpSWGJFTDJGQllCWHJjekVjMDBBcEd5ZFNPNGpyUUhzK2haNGUwbVhsbElVdC9saUM2UkFxRzh2RTJJdHNXTCtONldVMlZXRkZ2cStOSXowaEpqZFVZUTkwRHl1QUU2bWdPdjRLamJzUHNGLzU3SDc1ZWZhWFgwTE5vZjNrZEM4OXFReWxrVERtOFJrQjBwMjB0TGJSN09UQmN6R0xScCt5aG9hSkZSaStTZVdjeGN5Y01wYnlPSFQ3OVNTZTIwWm5yditzaGcrc25WWUdkaXhHd2pZeEFWOTc1UEw1TXd3T3V2OWNpSzVEclB2RGovbmg0MXNJWHY0WGZPSFQxekM5T2tIZ2RPc05CbmkvbmxlZ3E2ZVA2dEdqS0EzMno2eG96eVBiMXNJeHcwTDNwY2ltUXZUdGVvV24zdDVIYVBhbnVHVnVGWW5RcWQ2bHhzL2x5WHZIRjRVYkpvRm9sS2dsTXc1Q0NDSEVVSkhnTUF6NStWNk92dk1rRHozNklodjNwK242c2FMd0Z3OXcrOXdxRWtGTklYV1UxVS8vaUYrK3VJRURxVTUrckFwODlxL3ZZRjVWNHNSZGtKU0JIYXhrd3B3eXhnMXlzS21VZ1dGWkgrbzk5OGoxTlBMR293L3o5UEpWYk9xdXduaXFscXJxVzVsZEdTZWdBSjBuM2JHRlYzNi9pc2FqMjlqOXNFZmpvdHY0cTQ5UFpNRjE0L25STXovazJ5ODVKQ2N0NGVhbDB6SGVYRTQ0SGp2ZXcyOFJLcHJJRmRlTjU0ZW51dzc2KzFoOGk2SlJsY1FEOWgvRGtsSU9rZkxaTEx0cklRLzk4di94djk2cW9qeXF5V1FDakxyNk00d2FYMHZwZ1BjSUVncFA1TEtGUlh6M3NlK3lQZWhRUHZNNlByWmtOUHNmNldEcmN3L3hvK3hmOExlZnVJenFtRU8wZGhMVDFBOTQ5SHNIZVNFY0lOS3dsQy9jTW8wYjdsckl3eWVyWVZ3dDVWV1hzTGpFSkJpeU1ieGVzajF0cENQbEZEdjJDUzFueWpTd1Mwb29DWmhZQ25MYUo1dkw0YjIzeTlLZ0hkK2hxZnNvbTU3L0tULzg1VHIwN0x2NHdyMUxtVFdxaU9BWmg0Ymo3MTM3RkhTWThmVTF4QUw5WHlmdCs3aWRYYlFkV005dkhnTDMvbnRZbUJ4RmZlRkZYajZXNGxwWGt6aDF1WGpaUExuakg2ZHAycFNVbEJDeExKbHhFRUlJSVlhSUJJZGh5SENpVk0zN0pGK2J0SXd2NVRSV0lFQzBxSlNvMDcvTmpCMnVaTjRkWDJYaTB2dkphWXRBSUVwUmFaU1RyMmxWL1F0c0I3c041aW1aQkdLaldYajNWN25rNDEraW9FMEN3UmpKa3NpZm5wQXJtMURwSEc3NzJqaXV2VCtIdGdJNDRRUWx5UkFzdTUvL1BxZWRidGNtVVZKS1ZMWHhkbGMzc2ZJWWptbjJIMndXTG1YYVFOY0JCR0pVTGJxUC8zRlpnT0pFNkU5UG9KWENDcGZRY08zbithL1RsM0tzcFpPVWlsSlVWRXh4YVNsbGtRQ1dHdUFlbG8wVHJXTFdIZC9nZjg0OVNwK1ZvTHl5Z3RLNHhheS8reUZMOGdaMnVKaXlxSU5TaWxqMTVkejczNnE0OGxndmZxU0U4cW9xcW9vakdLZXFJUnJBTkEyaWRuL0xVS3JqSUp0WDdDRXgrdzZxRTJGT2FONHhUWnppWWtyai9lMXFXdnRrc2ptOGo3UkF1ajgwNUh1TzhlN0xqL0NEUjk0bU0rMU83di9jeDVnN3VxVC9kT2F6R293cm5GZ2xDKzc5SDh5MGl5bUtIUDg2T1RHcXI3eWY3MDdOb0t3ZzhkSWlBbW1Ya0xJSUh6Kzc0NVFWYTQzMzN2a1ZXbUdhQWNwS3l3aFlaN29WclJCQ0NDSE9sZ1NIWWFmL29LNUF2SlNhZU9sSnJ6RE1BTEhTR21JbmYvTjVLa3RoV0NHUzVUVWtUM21OZ1duSEtLbU9VZkxlYThkNzFJbVZVUk10b1VvckZDNDlSNDdSZU5pa2VrYVNrR1AyenlJb0UyZWc2d0JsbURpeFVxcE9XcWFCRXltaXFqNUJlWjJMcHcxTXl6cCtrSmhHTS9BOWxHRVFLcXBpZkx3TVh4bFlob0ZTaWxEbG1CTStkdE9PVWxvL2xXU2RpMVltbHRVZmdwUjlpaHFPVDVsbzdaUHRQc0xXNVMreDBackhqZlByS1k2YytEUmRZV0lGeXlnckMySlovUXZEYytrMEdVK2pCM2tRbXRhYVFtOHpPMTcvSlQvODZTdDBqdnM0WDd6djQxdzJ0b3lJTmZqUW9MVkdlM2x5cnNKeGJJejNGbXlqTUV5SGFFa1Y3MTlUMy85MUttZDA3TDFYZkRJWlJWK3ZRYUxJeHJST2x4eDgvSFNLUHMvRFIyRmJNVXBMU3dpK04rc2toQkJDaUF0T2dvTTRyN1QyOGRJOWRPYkF0aTBzQTd4MEIzdld2TVdHd25SdUhWZE1KTkMvSTlOZ3JodmNvTEYvbHNXeXpROThnMnYvSTl6aitHTHRBZWRwMUtsbWRFNWV3M3RyV0hJOXg5aTU2a1ZlYjZwbDBiSjVUQ3lQWUo5c055TmxZWVdycUtsTEVyQU5kTjRuMzkxTlY4N0YwMkFOOEFuUjJzZE50YkhuN2QveTBJK2ZvNm42UnU3N3dwMWNNYUg4STU0UXJkRmVscDdERzFuVkdHUHVwUk1vamdZKzJpQmVnK2U1ZFBVcFluSHoxSWNXdnJjV283dWJycnlQaDBVb1hFdHRUUXpIUHJQRjIwSUlJWVE0ZXhJY3hIbWxDMm5hTmp6RkQxNDVScVM4a3Nxa1NhcHBGK3MzdFZGLzQzM01xa2tRTkJRNlA3anJMa1F0NTVQV21ueHZFMXRlL2cyLzN4bGh6alhUcUl0Q3BxY1hIWWtRY2o1MGxvTlMyRTRSOWZWamlEcmJVVm1mUW1jWDNYa2ZiOEI3K2JqcERocmZlWUtIZnZRVSs0cXY0ZDR2M3NXVmt5dUpPZVpIQ3czYUo5L1R3cmJYZjg5TDZldG9tREdlNG8vODBmY2ZtTmVWOFFobWo2L1QwQ2ZmSmNuM0MzUjNkNU54UGJScEV5Z2ZTMzFkQkdmUXAyNExJWVFRNGx5VDRDRE9LMldIU0U2N2ttWDVqZXpjMzB4WHQwMWkxR1Y4NnNxSk5JeXZveXhxOXc4Y0IzdmRoYWpsZkhJemRPMTVnMS8vWWlVdHhSVmtVZ2RaYTlrRW8zVmNlc3ZIdVdKY0VaRVBicXVFYVVlb3FhK25NdVN3djZ0QW9hdUx6cXlMZDVwZUphMTl2RXdYQjljK3pVUGYreFdicmZsOCtwN2JXVGloaENBdWhieDcranExUmg5Lzh1KzZIdmwwQi92ZitSMi9mSHc5eG0xM0VqaWpsaUVmN1hYVDI5WEl0bGZYY0VsZEJmR1RyczNSK0Y2ZXpxNU84cDZIc3NQRTY4ZFNud2owbnhjaWhCQVhpVDE3OXZDUC8vaVBKN3orcFM5OUNjdnFIOExadHMzM3YvOTlqTk10SEJQaUhKSGdJTTRyWlpnRWtuVmNjbmtaRStma2NYMkZhVHNFZ2tFY3kvalQwL1hCWG5jaGFqbWZyQkRGazVmeDlmKzdDTjgyTVl6KzNZeVVZUk5PSkFpZDBIdWtNQ3lIUlAxNHhoYUYyTkNVcGREYlRITnpCcmRCYzdLVC83VFcrTGx1RG05OGhvY2UvRDYvM3hQajh0dnFzRnAzc3ZiTlBZUDdPTFhHOTNLa3VqdG9QWGFVUS91MnNucmxlZzdrcG5CZlZZS0FjeWE3TU5sRXkyZnp1WC81RG5rblRsRlI2T1N0VmxyanVTbWFtMXZJdUI2bUhXYlUrTEZVaEIzNWhTV0V1S2lVbHBheVpjdVdFMTdmdm4zN0gvOTgxMTEzU1dnUUY0ejhPeXpPTTRWU0ZrNG9pbk9xUGZzLzBuVVhvcGJ6UnlrRE8xeEU5Wmlpd2Y4bHl5RlVQWm5wRFVVOHM3ZURUUFlJUjQ3MGtpOW9kT0RFT1FmdFpqbjI3a3Y4NVA5N2tGKzhzb1dtakVYenYyL2xPZnNrNTN5Y2l0YjlBY1IzY1YyWFFpNURKbStSbUhZOW8ycWpaOVl5cEJTbUU2R3NOakxBdlYzY3pGR09IdWttWDFBNHlUcW1UcHRBTWhTUXJWaUZFQmVWWkRMSnhJa1QyYlZyMXltdnVlbW1teTVnUmVKaUp4RlZpR0dRcVh4QUFBQWdBRWxFUVZST1lSR0kxak56MWlTS1F4Wityb1BEaDQrUktyZ25QY3NoMDlmSEs3OStuT2MzSGlNZmlGT1VDR1BoNFJieTVQT0QvSzlRb09DNmVENG93OElKeFVpV1YxQTNkUkxqazhIejJqS2t0VWVoNXdpSEQ2Y28rQTdobWhuTW1sSktPSEIyWjAwSUljUkk5S1V2ZmVtVWJ6Tk5rL3I2K2d0WWpiall5WXlERU1PZFV0akJCT05tem1aQzhrMk9OR2M0ZlBBZzNiazh2ZzZjTUl0Z2g2TE12dlhML00vRm44VTlrd09tVDhXd0NWZE1ZR3BwK0R6KzR0Qm90MERxeUNFT2RlYndyRERWTTJZeHZTSks4Q1J0V1VJSThlZHUyclJwcDN6YkhYZmNRVEFZdklEVmlJdWRCQWNoaGoyRnNvTWtHMll6ZDFJUnExcGFhZHV6bThidUhKUEtvMWdmNnQreEEwRW16bG5BK0VHZUZQNlJHQ2FPZlg1UGIvWUtHWnAzNzZZeDVXSkU2NWcxZHdhVjBlREpsbk1JSWNTZnZlTGlZc2FPSGN1K2ZmdE9lTnVkZDk0NUJCV0ppNW0wS2dreEFpamxFQzZaeHNMRk15Z1BHMlFPN0dEN3dWNnlCWDFDdTVKU0NpY1FJQmdNbnZ2L0hCdERuY2V6RkxSUElkZkd6dTA3NmNvcjRtT3ZZUEc4MFNSRGN2Q2JFT0xpcEpUaUsxLzV5a2xmcjZtcEdZS0t4TVZNZ29NUUk0RlMyT0VTcGl4ZXdyeWFNS3B2QjVzMkg2QTM0M0krSmhhR2l2YnpaTnUyc1dsTEV6a2p3ZVRGUzVoWGx5QnN5Y0Z2UW9pTDE2eFpzMDU0N2RaYmI1VTJKWEhCU1hBUVlrUlFLQ3RFY3Z3VlhIM0ZXR0pHRDF2WHJHTi9Wd3IzTk1sQmF4ODMwME5IVDVxQzU1OTBNZlh3b2ZIekdWbzJyMlg5d1N4bTZXeVdYRFdUeXZpSjZ6aUVFT0ppRW92RnFLNnUvc0JyOTk1Nzd4QlZJeTVtRWh5RUdDR1VNZ25HeDdCZzZYWE1MTFBwMnJTU1Ziczc2RHRKdTlKN2RMNlA1clcvNWJ1L1dzSEJyaXorQVBmUVd1TVhNdlIyZGREUjBVNTdXeHR0N1cyMGQ1Ly80S0cxUnpaMWxQVXJWck0vSDZKKzhWS1dUQzBqZGtablJnZ2h4SjhQcFJSLzkzZC85NEhYS2lvcWhxZ2FjVEdUeGRGQ2pCZ0t3NGxTUGVjbWJyLzJUYmIvN2wxZWYzMFROOCtvSWxFV3dqelppbVhESmxRK2xobHVPY21BZWRvbkJlK2RObjEwNTJwZWVXVXRUVm1QZkM1SDFrMlRxN2lScjkyemlMcmk4SGtheEd1MG02RnJ6OXU4dXVvd2Z0azhicjd0YWlhV1JiSGw4QVloaE9EU1N5Lzk0NTl2dnZsbUhNY1p3bXJFeFVxQ2d4QWppRklXNFpKeFhIbmJ4M2xqelhkNWMvbUx2SDNUWEdxU3RjU2RENjREME5ySDkxeFVjUU9YbGNlSmgrempyMnUwNytHNkJUd2ZVQ2EyWTZIeVBSeGUvU1EvZWFHVGh1dHY0ZTRKcFFSSjAzWDBEWDc1Y2dHL2NQNW1ITFQyeWZjMXMvR1ZsMWpYSG1UeTdiZXpiR1kxeWFBaGg3NEpJUVFRREFZcEt5dWp0YldWQng1NFlLakxFUmNwQ1E1Q2pDUktvZXdvNWRPV2NzZE5LOW42ODlVODg5eGFGb3d0b2FFOC9JR3RXWFVoUzhlN3IvRGsyL3NJemY0VXQ4eXRJbWJueVBSMjA5blJRdFBobzdUMXVaaXhXcWJNR2t1MGJ5K3ZQcjJPMk5WZjVJbzVEZFRFYkF4OHlzcEtlR0NVUVhGeDZQejBObXFOTHFSbzIvRXF6N3k4QzMvTTFkeng4UVdNS1FtZmZCWkZDQ0V1VXYvd0QvL0ExNzcyTllxTGk0ZTZGSEdSa3VBZ3hBaWpsRUVnVWN1OE8rN2xVM3YvbForLzlnUi9tTmRBK1pLSmxJWC9kTWFDTW0zQ3BhT29MN3pJeThkU1hKUExvcHZYODl5dm4yVDVmbytpOGpLUzBURFJLb2U2eVJYbzVnMnM3cDdBcHlmVlVoN3QzM1lWREV3blNVVTVLTVY1YUZQU2FGMGcxYnFUMTU3NEErc3k0N2poODUvaCtpbVZ4R3paU1VrSUlkNXYwYUpGWEh2dHRWaVdETi9FMEpEdlBDRkdISVV5Z2lUcjVuSHJ2WGR6OE45K3pFdS8vaDJUYXUvajJpa1ZSTzNqN1QyR2lSMHZJNlFzd2hFb3BJNnkramUvWkxWekZaLzh3alJxaTBJNHBvbnBSRWdFZmRxT0hhYTM3QkpLbzBFc3BmclhQT1RTOUtheWVCZzQ0VGpSZ0lseERyYzQwbHFUNzIxbTY4dS80WGVyVWt5OCtTdDgrcnFwVk1iZUN5NUNDQ0hlNzhPTHBJVzRrQ1E0Q0RFU0tZVVJpRk05NHdZKys5bWp0RC8wTW8vOHRJVDRsKzVrL3JoaXdtWi9lUENCdmw2RFJCTHlmZHQ1L2VXanFLdWFPYkJMMDJvcVVDYUI1R2d1bVZHTjZ4VSt1T3RTSVV2WGx1ZjR5Uk52c0xkUXhjTGI3dU9XT1JYRWd1ZG1RSysxajV0dXAzSFZrL3ppaVEzb1diZHp6eWNXTXFFc2pDWDdyd29oeEVtVmxKUU1kUW5pSWliYnNRb3hRaW1sc0NPVlRMbm1IaDY0N3hwS0cvL0FMMzd6Qm52Yk03Z0FHanpQcGF0UEVZc1pHTGhrZTlQMGRYWFMzdFpLYTJzcnJhMXR0SGYya1ZNbVRuazF3U083T2RUWlI4N1hZQWVKMTg5aHlUaUZybHZNN1BvaXdzNjVHdEJyZENGTnk1WVgrTVdqcjlJeC9qYis2cTl1NTdJeEpZUk0yWDVWQ0NHRUdJNWt4a0dJRVV1aERJTkFzcFlaMTkvRGwwTEZQUEZPSzIzcFBLNGZ3VFo4ZkxlWHJveEhNTy9qbEU3a2lxdXJXRjQraFhrTHAxR2RER0lhQnFZVG9TZ1J3YStadzZMaWYrWFoxNmRRRXByTG1HUVEwaTZGakV1b3RJeDQxTVk4aHpNQnZwdWo4OGhSL0NtMzg1ZTNYTWZjc2VWL2FyTVNRZ2doeExBandVR0lFZTI5OEZERDFHcytUZFdjUE5HU0dBRUR3RWQ3M2ZSMk5iTHQxWFZNKzh3MUxMajdrN1Q4NmxrZWZXUXpvMGJYVUJvTEVTNGR6N3dyWjFKWE9wV1AvZVY5dUw5OWxvY2VmSnVLOGxMQytXNDZqa0RWSFFHQzlya2QwWnVCT09PVy9BVmZ1U3BDTWhFbGFFcG9FRUlNTi8zYlYrZHpCWlFUd0Riazk1UTRFeHJ0KzdpNVBKN2w0RmpHaUYzSEo4RkJpQkZQb1pTSkUwNVFFZElvcGZyL1lkTTIwZkxaZk81ZnZrUGVpVk5VRk1NcHU0cFBmYm1CaFljT2N1andNZHBUSG9aU0dDZ01PMHBadzlWODhvRVpMRTFuNk83b3hnMFdVUklMRVMwdUl4azRsNy9rRk1xd0NDWXJxRkNxditaeitONkZFT0pjME5vajAzdVlEU3NiS2I3MFVzWVZSVGxuSFp2aW91TG1lam00ZWdXSEt1Y3lwNzZVcURNeS85MlQ0Q0RFbndsMWZBRCt2aGN3blFobHRaSDNYV1ZTVkZWUHZMU2FzVlB5dUQ3OXAwdUhBMWdvbEIwbVdSNGlvWDNjR2hldExHekwrT0Q3UFhjRlMyQVFRZ3hmV3VQbittalovRHJMZDVkeDJ4eVFmUnZFbVRLVXduUVA4ZlpyRnBWRlZ6Qys3SU5uTDQwVXNqaGFpSXVLUWlrRHl3a1JpU1ZJSkJJa1ltR2M5N2NKS1lVeVRHd25nR09iNXljMENDSEVNS2UxUzdwakR5dGUzMFpvM0ZpS3cwRk0rWFVvem9qQ3NJTWt4MDJpNU1DYnZMM2pHRDA1SDYySHVxNlBUb0tERUVJSUljVDdhWTJmNitISSt0ZDR1MnMwMHllVkV3K2FNa01xenBneWJNTEY0NWs1b2NDYU45YlMySjdHSFlISlFZS0RFRUlJSWNUN2FGMGczYkdibGNzM0UycVl5ZmlTR0k3MEtZbXpvUlIyT01tWTJaZFFzdnR0Vm0xdnBqZnZNOUtpZ3dRSElZUVFRb2ozSEYvYjBMUnBPVy91cjJEcWpERVVSZXdMdjV1UzF2aHVscjZ1RHRyYU91aE81WERkQXBuZUx0cmIydWpvVHBIelJtYTd5OFZKZ1Jra1hqdURtYVBiV1BubU9nNTJaZkJHMkJkUUZrY0xjWmJtekprRHdMcDE2NGE0RWlHRUVHZExhNWRNMTE1V3ZyYVNudnJibUZrWEoyd053VVlPdWtDMmZUTXYvZnBwWHRsbE0zUFpiWHhzVHBnZHovMktaOWQwVXpUcldtNjlkUkVUaXNLYzQ5Mnl4WG1pbEVrZ1VzbjAyUk41NHVIbHZMMWpIcU9Md2lRREkyZWpFSmx4RUVJSUlZUUFRS1BkRE8wN1Z2RG1Kc1dFbVRPcGpvZUdabEcwc2dqRXh6QjlSaVdoa2tuTUdWK01rZXFncTBkUnRXQVp0MTUvS2ZXSklOWklHWEVLUUdFNEVTcW1YOHEwNkU1V3ZMMkY1dDRjL2dpYWRKRGdJSVFRUWdnQm9IM3lxUmJlWGJHUzNlRUdabDVTUVhTb0ZrVXJBMlVFQ0NrZkt4N0Q2OXpOaXBkWDB6dCtLYmN0bmNlRW1pS0NsaHhJTjlJb3d5RmNPcGxaMDBvNXNtWUY2NDkway9IMGlGbnJJTUZCQ0NHRUVBS045bk9ranF6anJYY09FWnMwZ3lsbFVZSkR1U2phOTNDNzJ1bnUyTXNyejI4bU8zWXgxOHlmU2wxeEdNc1lPZTB0NG4yVXdnNFYwekJyS3VXdDYxanh6bjQ2MCs2SVdhc2l3VUVJSVlRUVFvT1g3YUh4bmJkWWN5eE93NHdwbEVlQ1Ezam9tMFo3UHVtV0ZnNXVXczNCeEdRdW1UeVdpbmhRUXNPSXBsQjJrS0pKczVsVzBjT21GU3ZaMDVHaU1FS1Nnd1FISVlRUVFsejBOQzZabmdPc2VXY2o3Y25Kekp4V1RqUm9ER3FBcnJYR3kyZm82KzBqay9md3o5RWcwUGRkTW02SWhtc1dVdG15Z1EwN0R0T1JjYy9aK3hkRFF5bUhVSEVEczZaVmt0bSttdFc3TzBrWFJrYTdrZ1FISVlRUVFsemtOTnJOMG50Z0xXdmU3U1krWVJwVHk4SUVCcHB1MEJydEZjaDJ0OUM0NFZVZS84bWp2THFqblhUaFhBd0JOWjd2MFpzSlVqZDFQamZkTUltdUZTL3d4dVpEZEdiT1hUZ1JRMEFwN0dBUmsyWk1walM3bTNWcmR0T1pLb3lJZGlVSkRrSUlJWVM0dUdtTmwrMWwvNW8xYk9zS01YYktGQ29pd2RQdXBxUzFqNXZybyszUVp0NTQ0aUcrOWVEUCtkMVRMN0tscVkrY2Q5WUZvWDJmWExxSGx2WWNWakJFK2RRRlhMK29tTjEvZUp5WE56YlMwcFBEOVVmR1UycnhZUXJEQ1ZMU01JMUpSVmwycjEzTnJvNFUrUkdRSENRNENDR0VFT0tpcHJWSHRuYy82MVp2bzh1dVo4clVLc0lEN0tia0Y3STB2L3N5di95UGgzam1RSlI1dDkvQzNKb1E1amtheW52NVhnNXRXTTdxSFkzc1dMbWVnem1MNGpIVkZLZlg4Y2pEUCtXeDE3YlRtU2xJY0JpaGxPRVFMSm5DMUFsUk1udldzbnAzQjZuODhBK0NjZ0NjRUVJSUlTNWlHcndjcWNNYldiK2pDM1AwRktiVnhRZ09jRUNDQWd3VnBHYnhaN2g2MmxoS09NQlRMOXRrek9OdlBFdW1FMlBjb2p2NHh2UWIwY0VZaVdTTWdKclBwLzdyQkpZV2JDS3hCRVZCU3haSmoxZ21UcVNDcVZQSEVsNitoWTBiRyttWlgwZFJJRENzdDlpVjRDQ0VFRUtJaTVxWFQ5TzhkUXM3dXFGMDBRUkd4d0xZQTR6ZWxCMmtiT29pbGs2MkNRWWcwM0lBaGNMZ1hPUUdoVElzUXZGU1F2SDN2MjVSVkJtaDZLemZ2eGh5Q2t3blFzM0VpVlJacTlteitWME85ODZqSmhIQUdjYkJRVnFWaEJCQ0NISHgwajZGWER2Yk4yK2x3dzB4WnR3NGtrRm53RzFZbFRLd2dsRmk0UUMyb2ZvWFNtc1kxbytMeFRDaVVKWkRySDRDNDVLS3ZsMWIyTnFjSnVjTjcyWWxDUTVDQ0NHRXVHaHBYU0RidVpNdDc3YVFzMFl4Zm53WndjQVpuQmF0UVd0akNNOTlFQ09OTW13Q3lYR01IeE5FZDI1ank3Wlcwamx2V0s5emtGWWxJWVFRUWx5a05McVFwN2R4TzF1UFpLQjBIT05xSXdRR1dOOXdjajVvQnRlbnBEVytsNlczczR0VXpzTS9nN3Vkbk1Jd2c4U0tFMFFjRStOMHN4L0RvWWFQUUdzZk41dWlMNU1ISjBvczdHQ2VoNFB3THRSOStwbllvVXJHamF2QmVXczMyN2Z2b1NzN25yS0lOV3ducmlRNENDR0VFT0tpNWJzWjJ2ZnRZWC9heDVrK21sSHhBTTRaVGh0b0ZFcXBRWVNIQXVtMmRUejJqLy9LSTIvdW9qbmQvNVJaR1E3aGVJeXdZdzErNWtMNytMNUhJWmNsazlVRUtxN2lyNy81OTN6aWtrcGk5bkN2WWZEOGZJYm1kVS96MkN1YlNFKzhteTk4YkJxVmNmdWNEK2d2MUgwQVVBckxqbEkzYWhSaHRaWERlL2JRbE1wVFh4d2V0dXNjSkRnSUlZUVE0dUtrTlc2K2ovMzc5dEhqS3FwcnFpa0pXbWZXeDYwMXZxOVFneHB0V3dUakRTejYyTldzM2JxTjdic2I2Y2dhQk11bXNleTJlN2h6NFVRcVkvWWdudFpyL0VLRzdyWmo3Ti8yRHErOStDcWJqdXpqVUhPR2dxZkJQdDNmSHc0MURKNWhCeWxydUp4cjkyL21aNzBhMXpzbm0xY04yWDM2S1pSbGs2aXBvY3FHTFkyTjdPL09NYmRXNHd6VC9iSWtPQWdoaEJBWEFhMTkvRUtHM3A0VWVSK3NVSng0SkhEeU5neXQwYjVMTHVlaW5BQ09hUXhwNjhRSGExZlk0VGp4c0lOeHRpMGsycVdRUHNxK2ZjY282QURWTmRWRWJmc00xaWxvUUtOUkdHb1FOU2tETTFUTXVDcyt4VjkvdlVEaDM3N0xVMnNQMGQzVnlEdXZyMkRXM0hsY3ZtQXlGVkY3NE0rNzl2RThsOXlTSlN5ZU80RWZmUDhOOHFrODNrQ0gwQTJIR2o0Q1pmUXZSby9pWTRRQ2VOayt1cnRNN0dDSVVNQTZaeTFSQTkxSEhROUtnL281R3N6OVRJdElkUTAxRVlOTkhmdllkN0NQM01ReUl1YjVhbzg2T3hJY2hCQkNpSXVCbDZPbjhRMSs4ZVBuMk5UVVRXTFIvWHp0RTNPcFRnUk9HS0JvWFNEZHZvc1ZyeDhnZWRraXB0ZkdDSjd1R09YenpjdlIwL2c2ai96b1dUWWY3YUhtNXYvQ0E4dW1VQjQ3dTJHTTFpNzVudjNzMzUvQ1V6VlVWNVVRdE0zQi9tMjA3MVBJOU5HVDZxTzdyWlBlZEJxcnE0M1cxaEJlSkV3c0ZqNWw2RkxLd0k1VjBIRGxaL2liUW9IQ043L1BNeHVPMExUcGVYNzhuVENSOEZlNWU5RUV5cUtEZWVvUHdWQ0loZ1UzYzBmaklWYWc4WDBmalhIYXdlZHdxT0dqOEgyUG5oNFhNM3FVRGErdTRHQkxqckpMcm1QWi9IcGlWb0YwcG9Dbk5TZ0RPeGdoN0pnb1BITHBGTm1DMzkrS1pUcUVJaUVjd3dCOC9FS1dWQ2FQNSt2KzFpRW5qT09lNGo0THhwSnczRUgvSEEyR01penNaRFhWbFJhMEhHQmZZeHVaM0NnSURzLzlpeVE0Q0NHRUVCY0RNMEJzOU9YY2ZsOEZkWTgveUFzRm83KzE1b1FMTlRxZnBuWERzL3o4WjgxY09Xb21rNnFqUXhzY3pBQ3gwVmR3KytkTEtQN1p0OWlVVi9qNjdPdlJua3YyMkZHT2RIbjRWZ1hsbFdFc2EvQlBldjE4TDRkWFBNYkR6MjJpcWEyRmd6c09ZdnpzMit4OHBwalNocXU1OXpQWE1yRWtjc3B1SGFVTW5IZ0ZVNjc1TEY5MTg3amYvQkhQYjJuaXdKb24rZDYzSFFMTzMzRG5nckdVaEFkK29xNlVRU0JXeFl4RjE1UE5oWEVHbVgrR1F3MkRvL0U4bC9iMkZIMU5yN0Y1MUF5bTF4emc1UmZYTW4xQ2dvcTJOVHk1ZkN0TnJYMll5U3FtTGJtVDY2YVZZQmVPc2VHRjM3TnlWeE50bVFBbG8yWnkzYTFYMFZBU3dmWnk5T3g5bTZkZVdzLys1ajdNUkNuMWw5N0l0Wk1DSjczUEpWT3FpRlZHQi9sek5Fakt4QXhXVUZFUkJOM0QwYU5OWkZ3WHpYbGFWM0dXSkRnSUlZUVFGNEgrY3dmaUZKZVhFakkxc1hnVTJ6ekp5RTVyQ3JrZTltL2ZTZTZTcTVsZUZ5TjBScnNNblR0S0dWaUIvdHFEeWlJYXRUR05zKzA5MStCNVpGcGJPSmJ6MGVFaWlvc0NtQi9oWXpXY0tEV1gzYzREazVmaGVoNWV3UVBMd2pSTXpHQ1U0bVNRZ2Q2ZFVnYUJlQTNUcnY4Y2Yxc29VUGpXVDNocGF6TjdWLzZXNzN3N1FNQjVnSS9QSFUxUmFLQWRpaFRLQ1ZNOFpURlgrVGFod09CSDdjT2hoc0h3ZFpiMjNpWTZ3M05ZTm0wVTl0NWRKR29yaUFaREJFdnFHRCsybmNOcm55RlZNNXZLNGhDMnFUQlVtUExSNDZsdjNjdUtiVDQzenErZ09IeDg0YmRoNFNRcUdGVVRaT09xUTlUZGZCbmphcEk0UnZkSjd4TnhiQXhsWUF6bTUyalFEQXc3VHJJb2lrazdMUzB0cEFydThUTkJ6dEVuN2h5UzRDQ0VFRUpjTERUNG5rdGZyMEVzN21DYTRMczU4bmtYYlRnRUhBc0RsM3lxaVQxSGtpeGVOby82a2dqV0JWemdvTFhHOS9Ma2N3VThiV0E1RG81dFl1RGp1eWw2VXdGaWNRdlRVbWpmcFpCMzhRRER0SEVzbzM5WG8rTnJOQXFld3JUTlU2NDc4THc4SFMwdGRCYzBacktJWk1qQ0d2Um9yZjkwNTBDOGpPcjR3RmVmL3YwWUJCTzF6THp4QzN6TkxWRDQxaU84dnFPVjNjc2Y1VUU3aVBOM1gyVFp6RHFTUWVPMEEzZWxETXhBaE9pSXJHRUF1bjl0UVdmVE1WTE9Penp6dTZPTW5uUXB0OTh5bTZyaUtJNXVZSTRUb0cvVHE3eHVsMU9aREdCYkJvb0VvNmJPSVdpM3NPcXRiWVFxSzRnNk51Yng0QkJJVkZJZHpPT05tOCtpQlpjeHRUcUIxOUY4OHZ1ODE0NDBtSitqd2E1NVVHQ2FEc2xrRVJhTjlMVzIwcFoxY1RVTTVTVGZxVWh3RUVJSUlTNGE3dzIrZ3lUaUZqclh4ZUU5VzlteSt4ajUrSGd1blRlRnFyQkx0djBBM2JWWHNiU2hna1RnM1BXb241NUcreDY1dmc2T051NWsrNjZEdE9jZFN1dG5jT24wTVpSRU5GNmhtOTdlQ0xHWWcybDRGRkpIMkxwK0Q4MTllV0pqNXpKclhDbGhSNkg5QXBtV3ZXeHBzaGsvZVJSRm9aUHRVYVB4dkN5dHJTMmtmUStyT0VtUll3N1JBVzRLWlppRWlrWXg1Nll2OHZWQ0h2ZmJqN0o4ZHd2Ylgvc1pEd1lDT1AvNTgxdy9yWnBFd0R4UEM5V0hRdzJub1QwOHQ0ZHVOWWJ5YkRmMjZOdTU1dXJMbVZ5ZEpHZ2FLR1VRalpjeGZtSWR2OXQrakZTK2dDYUFvVXlzWUlSSW9veFNjei83ajZRcFRBWnNVUGdVOHIzczM5RkV4U1hYVTFlU0pHeHBlcnpUM0FjWTFNOVJJakRJd0swd0RJZmlvbUljb0tlbGhkYXNpd3NFenRzbjg4eEpjQkJDQ0NFdUdqNisyMGRmS2t6WTdtSGZxbGQ0N3ZsdFpFSVduZnRlNXFqOTk5dzFxNGhVcThIWWhiT29LYnB3c3cxYWUyUzdEN0R5eVoveHErV3RKT3BxU09wbW52dmxpelQrcC8vT1p4YVVvZDArZXJNUnlzSTJodkp4VTYzczNiaVNOMWVzSUhqTHZ6Syt0b1N3bzlINUZNMGIvOEJEYThidzlab0traUhuSkRjRTM4dlIwZEZHWG1zQzhUaUpvRG1FVDNtUEQ5eUx4ekR2MWkvejlVS0J3b08vWWNYZUpqYS84RERmRGdSd3ZuRVBWemRVRVB2LzJidnZJQ3V2TThILzMvT21tMU9IMjRuT1FBTk5SaUlJRkJESWlwWXRXYllWUEdOTERwcnh6dXpPenU1czdXL0M3azVOVGRYT3p1ek1Ucks5YXpsSlk5bXlyU3hMc2pKR0NKQkV6ckVibXREUXVXKytiemkvUDI1TFF0RFFEUkpKT3A4cXFxRER2ZWM5OTMycDg1enpQT2RZNTJ1WHE0dlJocEVpODBLV1hONUJDb0V3L1lRQ0ZwcDB5S2ZURkxRQTRZREVkWWZJSmE3Z2xxWGw3UGp0Vzd5N281NktzRWxOV1FoVDA5QXRIMlV0clNSZTZlRFFjSTZXWklpZ0FPa1VTQi9jeHE3T3ZXUzJIaUM5cElueWdBKzhJcm5lSFd3K25HVEdqZFZFQWdhQy9KanZJOFo4anY2VSt4WTFrUENQcjRNMHpTSVdqV0lKS1BiMzA1dHlTc1hhbCtBeDVDcHdVQlJGVVpSUEMrbmhPaWxTUlJQenlHcGUybUl6NDg1dk1MTXF6OGFmL2oyYnVyTVUzRXFNQ1ROWVVGdE8rRXlyRFNNcFJibHNIdHN0N1ZoelpnS2htZmhEQVN4ZCsvQ1lTRXE4L0RBSFZ6L0J6OThTTEx6NzkxZzZQWW1lMnNQelBYL0pqb1A5NU9ZbXNJb3BVaUpNeU5EUk5RdC8rVlFXMzFLa2QvYzIrbUlXMmtpcXVldmtPSDVnSDROZUs1bzQzZTQwSTRPL1ZBNUhDc0orUHdGTlhPU3hXaW45S1ZqZXpNSXZmSnMvdGgyY2YzNkN0dzhjWnVPdi8xOXA0UDd2NytIcXlaV0V6Zk1aUEZ5b05wUlN5cklEWFd4NTgzWFc3aGxFbWdhKzVBeVdMcDlIalR6QUt6OTVoQzNKei9HTjI2Y1I4QXBZVlpPWU9tc09VNkx3OE9NUDgwalhjdTc2NHJXMEpvSVl1a1d3cXBVbWZTUDdqMldZMzFoT3dKTFkyVDUycjl1T2JKOUs3bEFYdlprOEV4SVdvcERsK0xZdEhLdWR3ZTNKTUFGZGdPZkJHTzlqanZrY1pTallFdnpqN1c4TnkrL0hyNEVzcGtpbmlyaXVaTXdDbVl0QUJRNktvaWlLOGlraHBZdG5EOU9mdDdIZjZhQnM2VmRaUEhjU2NhZWJqcENGWVpabWJjdWJtaEdHaVg2bVVhRzB5UTl1NXFYSFZyQ3pMNHM5NXJzYitLTVRXZkxGbTVoYkUrWERrN0V1K2VFRHZQUHFlbUlMdjgzU0t5WlJHOGpUMDlQUFlMNkM2c29naGlheDA4T2tneEdpbG80dUJKcHVFZ3hJN0dLU1pES0FhV29nUGV6Q0FKMGRuUVNxWWxqRzZhb1dQS1NUSVpOMWtGSmdXZGFaci9lQ0tRVlk0Y3BKTFBuU3QzRnNtNy85empPOGUvQWc3enoxUGY2UFAwamtqNy9NL1Bvb3Z2TzJQSEpoMmlDbFIySDRJR3VlK0Q2UGJvaHh3MzJmWTE1NWlvMVBQczR6SzBQY1dMNlpsYjg5Uk9LclpWaFdoRmp0TXI3MUxVRTBGa0JVMzhWL2FNc2dmV0hpVVQ4R0lJU0JGYTZqdFQ3TnlvNCtzalByaUJzMjZlNHR2Tk9aNU1ybDlleDc5aUNkUXptbVZBZlJVa2ZadHFXZit2bVRLQS83UndxbUEyTyt6M2llSXdEcHVUajVGSU1GazFnMGdLbWZMaEFYYUphSlR3Qk9sbXpHeHZQT3VWdlBLeFU0S0lxaUtNcW5oZWZocFByb2QzcklpR1hjTnIyZWlyQ0JNK0NRemVtRWdnYTZybU5hNDloRFhnQ2lORnVxNlJyYW1Fc09HcG91U3I5NDBzOUtyMGl1ZnhlYjlwVFRlbXNNTjNPVTdSdlc4dnFMYjlEVGZnZDN6NjRoYW5vY0cwcVJEc1pHQW9mU3dOTzFCeGl3eTVnUjhXRm9wZGZLRCt4aXg4NGhRaTB4L0laKzJsVVRLWXM0dGtEWERQeSs4WjFWSUtXa1VDaVF5K1dRY2h6ckxFSVFqVWJSejJybm5aR0JlOVVVcnJuM0Q3R0xCZjdtWDU5bFkrOFJkcXhaeWJwOU56Q3pPbkllQTRjTDBRYUp0RFAwYkg2UlgvMXFFLzdiLzVTRlUxdXBNNGZJMXNFdlZyeEpPTEtCWFltWi9INTdrckRmd05DalZGU00vTG9acDZvdWZ0SnJhcGkrT0UydFZUeStxNU9oL0dRcTlBd0gxNi9qV09NQ2xyVlY0Rit6bm82RHcrUWFnbmpkVzlpY2F1TGExaE5XMTRTR2JwMzVmZVM0bmlPQkxBeHorTTBmOGpjYkp2R0hEeXlsclRMTXFIZUJFR2ltSDcrcG96czJ0aVBIc1lKM2NhakFRVkVVUlZFK0phVG5ZZmNOa2h1d3Fab3hsOXA0Q0ZONEZPd1VROE1Xb2JDQnJvOE15UE5waG0yRFNNaVBNZXBNcVlrLzFzNnl1NXRaNG81dm1DTTBpMEFreUNseGlXdVRPM2FRM1VjUDBQUFk5OWdzSEVTc21SbUx2c0szRnMyZ01SbkdLQTdpcE5NVXczWDRqSkVpWnRmRnlRMHg3RXNRdHd3TUFWNGhSLy8yclhUa0txbUtSVEJPZXdLdkxCMkFGaXFucWlwSVpTU0FvUW5FR050ZzJyYk45dTNiZWZIRkYwbWxVbU5lY3p3ZTV4dmYrQWJsNWVYajZxTVBDSVJtRVVsT1l1R3RkM0hUMjF2cDNaM2d1bnZ1NFlicFNVTFdoVmdkT1k5dGtCSTdQOFN1TlcreWZyaUdlK2Mwa1loWTZJNUpPR295dE9GRm52UjBwbjd0R21iVlJQRUppWk5MTVd3YmhJTVdvcGdlWlNaZnZGL25FSHV0azBPREtTcnlCMWkzdVVEYnpkT1lrUFJSYVBHeHJ1TUlnOU10VWx1MlUyaTlnYVpFR091a0hEVTVzb3RUTnBQRDgwVUordzMwa1o4WjczT0VzQWpYVEdXSlhVdVo3d3puTWdpQjVnOVJWcFdrcWhqQmQ5cVZpWXRQQlE2S29paUs4cWtnd1hQSkR3elRvOVZ4dzlSS2duNGRJWXU0eFg3NmgwSWtZejRNWFNDTEtZNjkreXQrdUtPQmU3OXdGVTNsd1ZGbVNpVlNlampGQWdWN2ZEVU9tcTdoRzIyZlRnblNkaUZhUi92aTI3aDZ6aVJxeW1KRVkxRWlRUis2Qmw3Qm81QktvWVVqR1BySUtvTG5ZYWZTWk1NeDRuNGRIWmZjMEJIV3JUc08wU0NKQ2hQOXREUGlBb1NPRlFnVENvS2JTWkcydmRMV3JtZTRDazNUaU1WaVRKNDhtVnd1TitaVmgwSWhUTk1jOCtkTzlWNysvMEUycjNpRmRYMDFYUGZWQi9tREx5MW1Za1h3L1VIcytYVSsyeUJ4OG9NYzZPd2dFMTVNVlprZlF4dDVUMERyUFVyaHFtL3krYVZUcUlxWUNEdEY5OGc5ZWMrdDdXamJmc2JmamphVHIxc0VreTAwaWFmWmY2aUhaT0VkZHZxbjg4WG1TdUpoajlxV0J2SXY3ZUZRdDhPKzdSNlRiMnNrRWJZK3FHMlJFaWtkOHFrQmp1NWF3K3N2dkU3LzNEL2cvdXVicVFnSnh2c2M2WnJFdFcyb25NSFMyZ1Jsd2RNSER0THpLQXhuS0ZnQmdsWVEzMm1EM1l0UEJRNktvaWlLOGluaHVUYnA0U0hjU2JOcFN3Yng2Nld6RUp4Y0R6MU9uTWwrbzVUbnI1a0VraTNNY3BMRWZmcm9BMmxaSk5POWdoLzgyWGY1VFVjLzJiRnlzb1dQU04xU3Z2bFgzK2FtMW5KQ0owWWltb1laaTFNZTZLZTZiUnB0ayt1SldSckNjN0VkQjgzUWNWMmJWQ3BGS0JMQkdtUFZrdkVBQUNBQVNVUkJWRW43S2FXTXBNbGJVU3hONEdiN09iajVEZGJiTlNRTmw0ckVtUUtIMHFBNDAzK0lqbzUrSWswRDVNWlI1SzNyT2cwTkRTU1R5WEduS29WQ29URi9iclMyNWZvN2VQdUpIL0tEcHp0SjN2Z0FEOTV6SFZPckkxZ1haR0I1dnRzZ0FRZkg4VW9wYjFLQ1Z5VGRmNENObS9ZenFFL2tobHVYMDFZZVFDQ1JKOTZUd1FEeU5EUDVRaGo0SXZXMDFBL3kybzQ5Nk1jNnFKcDNQWTFsSVN5clNMU3hsZHJqcTlpNXM1ZGRXaHYzVFlnUk1rKzhGbzlpK2pEclgzeUtsemNPa1dDQVE0TXV0dlBCWnoyZTUwaHpjblMvL1NRL2ZXMFg0U1cveDMxTDZrbWNidFR0dVJRR2ozT2dvNVBEZXBoVTBlTVNMWEZRZ1lPaUtJcWlmRHBJWE5kbWNEaE5iV01ERlg1ZnFVN0FkY24zSHFkYk01RHBESVdpalltREtKdkNnbVNVYU9BMHMrWEN4Rjh4aTF0Ky8wK1lsN1hITWRBUkdMNEttcXZEcDZZcTZSYUJ5aFltUjE1aXcvcnR6S2cwcVFrS2l1bGVEZzhIbURxMUFjc3JNancwQkFHSFZDcFBNV3BpSVJCQzRHWDY2ZTd1b3Jockc2KzhPVWpMdkZvNjkvVkNicGpoYklGd3hJZCt5b0ZjcFhvTElXMkt4UUpGeDhVZFp5QmdtdVk1cmlLTVIrazhpL3hnRit1ZSt4SGZmM3dML3F0K2g2L2Z1NHdadGJFTGxNWnlJZHFnWWZqS2FHNXRKYnk1aTUwN0R6QUQ2Rmp4SzU3Y1BJd2xUSVNkNGNqMkhXU21UbUdDenl2ZGs1VmhncVpEOW5ReitVTEQ5Q2RvYVNubjRUZCtTMFkwOGVYMmFtSUJIVTB6OGNXYmFZdyt4dG8xQTBRVzNjU0VXQWp6UTdVdEVuU2QwSVNGM05FZXduMzd4eHpXeFFrQjVmaWVvNklYSVZUZFFuUDJKenpiZFRlMzJ4TkluS2F2UWVKNURzVkNrYUloRVVLcUZRZEZVUlJGVVM0dUtUMXNHV1JpY3gwUlgybTNJZWw1T0FPRDlCNVl6eThmQXZzYjl6RFAzc0JMYS9jVG1QdGxicitpaGxoZ2xCY1RHcWEvbWtuektta2R4NEFiU3FjS2E0WnhTdHFURUJhaDVGeHV1WHNKRHozNnovemxtelVrdzVKY3prZkQ5ZmZSTUhFQ0pwSnNkb2pkYTM3TWQ3T0QvTHY3YjZDdHpDSlNONUhXL2gveGczOVlqUjV1WStubmJ1T3FxbDEwRE96Z2xZZStROCt0MytEck43VlRHVG4xRURpaG1SaUdlTDhmWkdrTWQ4WWFoL2ZPSFNqbU0rU0xMcDRjT1VFNkZNQ25DZHhDbG16QndaTVNJWFRNUUlpQWRlYlRsai8wMnRLak1IU0VUUy8raE84L3VnNDU5MjYrL3RVYm1kT1FPT0VBc3ZQcEFyVkJDTXhnQlROdi9BSzM3Zndoci8zZzc5aGJGcUtzZVE2M1BMQ0FudWNmWTlNN3IvQzJmZ09mYlNzeXZIMEZ6NnphajIvNmJjeHpWdkhjcXQybm1ja3YxVG1VTjArbTlwZXZZUzY3aThtVkVYeWFBSFNzWUNXdFV5cDQ5dTBFaTJmVUVBa2FKMjBwcTJNRnFwa3l0eExzRkYwYjlkSTJ2eWY4ekhpZUkrZjM3K2ZxOG1xQ3JrbjB2WnFIMC9hNGh5ZEhDcUkxSGVPOGJiWDcwYW5BUVZFVVJWRStGUVJXcEpwRlgvMXZ6RGJMU0lSRzZnU3NDTFhYUHNpL3R1Y1FocDlJSW9yZTAwQ3ovUkt2ZEdkWTdraGlwM2s5SVhSTTYyeDJDenBkMHdSR3NKd3B5Ky9udjg2NGtlN2pBMlJFbUVTaWpMS0tDaXBEUG5ScXVlN2IzMlZHVG1ENG8xUWtBaGk2SU5wMEhWLy9zd2tjR0hBSkppZFFYMU5PV0cvbFAzNS9FWG5Od0I4cG95dzQycGFzQW9SUkNoeEdab3dkT2I3ZGJKekNFTHRYUE1Ycm03czRudGFKVmJXeCtQTTNNcXNNZXRZL3ozT3JkdEtkMFlpVTFUTHorczl4elpUeWNSUVNsd2JzeGVGdXRyN3lDUC92a1ZYa3B0L0ZnMSs3bFNzYXl3bm9GMkl3ZVNIYklCQkdnTXFwbitIQi96NkY1WWNHMGNJVlZGY25TVVJNaXRPbnNDd1hvS0lxU1huWXBGaFJ1aWRmN3JHWlA3R1o1dXpEcDUvSk4wSlV6UDR5Zi9xUHR5SWlGWlJGckpGMkM4eHdGVmQrNVMvNHh6dDBZcFVKUWllZmxTQUVRcGo0QXlhdWswWjZKOGVSNDN1T29oVnh0S0VoQnZzRTVlVTZ4cG5PWkpBU3gzRktNYXN3MFkxeDdHcDJrYWpBUVZFVVJWRStGUVNhYmhFdXIrSEUrbVNoNlZpUkpJMlIwcitsOUNnV0t3a0lnMkJJUTd0QVl4Z2hOS3hRZ3BybUdNbDZCMWRxNkVhcDVxSTA2TE9JSmh1Sm52UjdtaTlLOWVTWlZMaWc2YVdkYjRUd1VkVTBlcmh6d2pzaWhERXlTSk5JeDhZZTUrNVFtdTRqVWR0SVErYzJWdXlJOHRrckoxQWR0akEwQjgzeW82VU9jVEExbVdWWFRxSytNb1F4amlKaUtTVjI2aGc3MzNpVTcvL2tWUVphUDhjM0gvZ2NDMW9xQ1Juakg3QkxLWkZ1a1lJanNDd1Q3WlFVclV1bkRVSm82RmFFaW9hcHhHdmQwbXo3eUlxR3JKOU16Q3NWMUFza01scTZKME5SazBCRnpSbG44b1hRTUFNSnFodE9EaWxLVzh3R0U5V2M4cTFUcndLSkxLMGNjV0w3eC9jY0lSMkcrdlAwOVduRW95YkdHYmF0bFZKU2RHdzh5VWd3ZSttdU9GeTZJWTJpS0lxaUtCZWNFT0FCNlpSR0xIR2haejlMcXhpRzZjTm5tYVh0VWNjWVFJbVJnK0FzcXpRNEcvK0FTeUFNSDc2UjRtOXBPOWhTanFzb1ZUTURKSnZhYWF1S1lGWTJNV1BtSkdxQ2tueC9KN3UyYmVGUVlCSDMzSDhQdDE0M24wbVZmcXd4empxUTBzUEo5TEozMWE5NDZFY3ZjTFQyWnI3NjlidFlQQ2w1bHFjelM2U2JaL2pRZWxhczNzMUF0amp1OHdBdVdodUVRR2c2cG1WaEdqcENpSkd2R1JpR2pqWVNPSDV3VDFvSWpmSE41SDlrWG1uRjRWd2VBZW5pRnZ2cHRTc3A4NXRuREI0bEVzZDJrYkswWmJIUHA1WDY0UktrQWdkRlVSUkZVVDRnd1hVZEJ0T0NTRlEvWTI3MlpVMElOQzFBT0Z4YUVmQUtSWXJlZUZLVlNnWFp1bUZBdm9BUmpSSzBJTnU5blpYUFBjWHFWQnMzM1hVYmk2ZldVaFlPNEJ0ajlsaEtEeWZiVDhmYUozam9CMCt6djJ3Wlgvbm0zVnc3dFpxSXBaL2RnRjE2RkllUHMvMk5aM2w1UncvcDR2akNoa3VoRFdPODdBZjNaRVNBTEl4ckp2K2MzMDU2dU1Vc3FhRWhCdE5aY3VsQkJvZFNaSXN1M2pqcmVhUjBzQXVIT0dJMFVHZjVTcWRDbi9ablhRckZBaDZnK2NLRVEyYXBydUlTcEZLVkZFVlJGRVU1Z1lmbnBCak11Zmp6QlZ4UEl1WFp6T1JmUG9SbUVZbEVNWVFnbDgyU3MwY0twTWZCOHh5RzAya0NmcDNVb2Mxc2ZXc2xlMEp6dVBtMnE1aFdYMFp3SE9rbVVucTR1VUVPdnZzTUQzM3Y1MncyRm5Mdjc5N0pra25sK0hHd2k4NVlMMUJLcVBGY0hNZWxtTzJuYysyVFBQcjRlclE3N3NKbmpGYmJjZW0xWVd3bjNKT0ZMRVdyajE2N2t0WXhadkxQbVZzazNiR0daMys5aXEzdmJtYUw3NWM4MXRmTzFiZmZ4cUtXQk1HeFJzOVM0dGxaaGc3dW9LZDZJc21nSC9PMHpSdzVLeU9ieFVGZ1JLTkUvRHFuUCsvODRsS0JnNklvaXFJb0ovQ1E3aENwd1E2MnYvWU9NK3VyaUZhRXVTQUhGVjlRQWszVGlVUmlHRUxncFRKa0hROXY3RzJWS0cyZmFaTWE2c2NlM00xdkh1L0RhbC9LYmN1dVpITFZ5SGFsWXdZTkVxOHd4S0dOdithaGYvcS9QTHMzd2xWMzFHUDA3T0xkbFh2SHR3dVRsSGh1Z2N4UVB6M2RSK2phdjQyM1Y2L25RR0VhRDlURThGbG4zZ0hwVW1qRCtKeHdUNzd5RmxXTFhUcjFCcTRaWXliL25Pa1dvY2I1M1BxVmRwYmY5UlVLd2svQThoR0tSZkdQc1JJZ3BZZGJTTkhUdVoyMUwyNmplZWtYcUlpSE9GTjhJNlZMTHBQQ1JXTEdJa1F0amZPd2tQS3hVSUdEb2lpS29pZ25NQWtuNS9LMXYva1hpbGFVUkNMQWVVMGp2NGcwelNBV2plQVRBcStZSlpPeDhUd1k1WmpzRDVQZ3VrVUdlNDV4Wk51ckRFNytQUDkrL2l4YXE2S2wxS1N4M2xoS3BKMmllK3ZML1BnZi80bWZ2cnFGb3ptRFk5L1p4Z3VtZnNaQjVpbXZJMHRuQURpT2cxM0lrU3NheEtaL2hvWUpZYXpUVDNOZkdtMFl0dy91eVlKWHBHL3JEeG1zbVR6R1RQNjVFMExEOEVjbzkwZkcvdUdUU0NmUHdQYVhlZVRoSjlrVHY0UDdyMnVsTW55RzlZUDNBcTlzQmdmd1JhSkV6NmIvTHpBVk9DaktXWHJtbVdmNDY3Lys2MU8rdm1EQmd2Zi8vdUNERC9MQUF3OWN5R1lwaXFKOFBJUkF0MEpVVGpqYjA0NHZQNW93Q1VWaXBTMDVuUlNwbElQcmpXZkZ3Y056Y3VTY0JOT3Z1UktqY3h0cjFrMmxzVEpDWXlJd3ltRnpKN1BKRGV6azFjZCt4b3NidXluNm9pUXNBQmZIZHMvcFdvUm1ZQVVpK09KUkpyUzNNVEh1eHpyajZQTlNhTU40WDFpZ21RRVNGWEY2T2pleStaVWR0Q3o5NHBneitSZURRQ2VRbU1pMXYvdm4zRlZiUzIxRlpJdys4SkJPaW5TNmlDZDEvTEVvVVZPN1pJdVFWZUNnS0dkcDBhSkZPTTZwT1o4bmZ1M0dHMis4a0UxU0ZFVlJ6cG9BM2NCWFVVSFNyN0UvMTg5QVh3SFhBWHhqL1c0cDV6NVRLS2RoNXZVc25yZURsMzc5REUvN2ZOeTFiQloxY1IvNkdkTjhkTXh3TFhNLy8rLzQ3OWZtY0Q2Ryt1SDNhU2JCcWttMFZ3VEhHT1JkQ20wWXY3T2V5YjlZREl2QWhLbk1ubUJnR3VNNCtFOTZ1TVYrK3Z0dEpCYVZGUlVFelpNUHBidDBxTUJCVWM1U1pXVWxzMmZQWnVQR2phTitmOUtrU2RUVjFWM2dWaW1Lb2loblMrZ2FnYXBLcW9JYVlyaVB2cjQwanVzaEdTUGRTSHA0ZG9wMEprUjVaWkxtaWZYY0tRdjgvTmtuZWRidjQ4NnJwMUlWdGM0d2FOUXdBOVZNdnFLQ2lSL25nUDM5bDlleHhoeDhYZ3B0R0wrem44bS9PSVFRNktadnpHeTM5MGpwNG1UNzZPMHBBSDZxazFVRURVT3RPQ2pLSjhtTk45NTQyc0RobW11dXVjQ3RVUlJGVWM2RjBBeXNhQzIxVlg2MDdqdzl2VDNrSEFmSm1YY0Nrbmg0VHBwME1VaER3TUlYcnFCbHdhM2NVWGlDbjcvMEJMKzI3dWF6aXlaUkdUWkdEeDVFNmZBNXkzY1JoMkdYUWh2T3h0bk81Rjh1UEpkaWZ5OTlhUmZNQ21wcXkvR1psK2hlcktoekhCVGxuQ3hldlBpMDM3dnBwcHN1WUVzVVJWR1VjeVlNak9BRTZoc2ptTHBOVDg5STRIRGFHZmpTdHFOMlpvaWVJOTMwdUJJbm5TSmI4REJDbGJRdHVwSFB6SEo1NjJjUDg4eWFuWFQxcE1nNzQ5L2lWVG05OTJieWZhYit5UWtha0VqWHBkRFRRMDlCb0lVYWFLZ1BZNWtmeDA1VTU0Y0tIQlRsSE5UVjFURmx5cFJUdnQ3WTJFaExTOHRGYUpHaUtJcHk5alFNZnhtTlRmWDROY25Bc1dQMDVoM09WQnJzMldtT3Z2ME1QMzcwTmJaMnJlZUZSLzZOMzJ6c0lWTjBrVEpOeitIajlIVzh4cjk5NXgvNFB6LzhEZHY3TXRpakJBNVNldGk1RkFQOWZReWtDempqT256dW81R2VpNTBkcEdjZ1E5SDF6c3Y3U2VuaDVJYnBIODVpbjZmMytDVHgzQ0pEeDdvNTdvQlIyMFJqVlFEckVsNEV1b1NicGlpWHRwdHZ2cG1kTzNkKzZHdExsaXk1U0sxUkZFVlJ6cG9RR0ZhWXB0WkpKSzBOSER6VXhhRlVFZHVUV0tmWlNGOHp3MVRQL3dKLzJIWVQzeXhLRE10SEtGNU95R2NnekRadWZQQi9zT2gzY3RoWStJSVJ5c3FDbzI1bjZ4VnpIRnYzREkrOXVvbnM1SHY0K3EzVHFZNmE1elRUTEtYRXMzTmtNems4WDVTdzMwQWZKZjlmRmxJY2Z2T0gvTTJHU2Z6aEEwdHBxd3lQbW9zdnBVUTZlVEtaSEVYcEl4d05ZR2thNE9Ia00yU3llV3hNQXFFd1FWOXBCVUJLaVhSdG5FS080K3NlNTBjN0c3ajNDNHVvajVob3VsbmFhZXBTblVhL1dLVEVzYk4wSGVvaTR3bktKMDZrSmVySHVvUTdTZ1VPaW5LT2xpeFp3ai84d3o5ODZHczMzM3p6UldxTm9paUtjdllFbXVFalBxbU55WEdUZ3owSE9kaWRwVGhSRWhvMWNCQUlUY2NYcWFBMlVuSHF0N1VBOGFvNjR1TjRaODMwVXpubEtwWjNidWJobE1SeHg5NEU5aFJTSXFWRFBqWEEwVjFyZVAyRjErbWYrd2ZjZjMwekZhRlJYazIzQ05kTVpZbGRTNW52REVHS1Z5Ujk1QjJlZmV3NVZxZG44RHZmK0N4ekpzUXc3Qnc5RzUvbnNXZGVZNmVZd2MxZi9CSTN0RmNRTkNWdVBzM1E4VzRHdEhMQzVjM01tbFJGUkhQcDd6cEVObHhGZFZtVXdEaE8wLzUwY1hFS1BSdzhjQlJIaEprMFpUTGxBZXVTMjJMMlJDcFZTVkhPVVZOVEUwMU5UZS8vdTZhbWhxbFRwMTY4QmltS29paG56N0FJMUU1bjVwUUlodDNKdnIzOTVJdm5QOFZHYUJxR1Awd1lEeTNnS3cyOEI0Zko1RzI4Y1JkRmVCVFRoMW4vNHFNOC9PUUcwdmtCRGcyNjJLUHNyU3FsaCt2WVVEbURwUXNuVWhZc0JRNVNTanpYb1ZqSWtjdmx5T1dMdUJnRXlpWXl1MGx3ZlBVclBMMWlINzFwRzB3L2lkWXJ1YW9oUnVYMHE1aFJIOE52Z0pzZjV0RG1sYnkyZFFDcHV4aVZVMWt3dTRsRXlDTGt6N04vOVNvMkgrd25xMUtYUGtSNkRzV2gvZXpkbjhYelQyVDY5QWxFL09lMjZuU2hxTUJCVVQ2Q1cyNjU1ZjIvbjZsZ1dsRVVSYmswQ1F6ODRVWm16WjFDMUVpemIrOCtodkpGdkFzd3d2VThsK0ZoQjEwZVljTnJ2K0xIUDNxWXAxYnRaeWpuakhPQUxVSFhDVTFZeUIzMzNjblZrOHJ4NldMVTMvV0tXYnJmZnBLSHZ2T3ZQTEd1bDB4UklwMEMyY0Vlam5UdVpOT2FsYnp4MnV1c2ZIc24zVmtIcWZ1SitFeXFGczJpdUc0bG03cjZ5WG9DelJkQzRLZXNwb3hveUVUejhneDNyZVhYcng4bFVWK0owYldLSjM3MktDOXRIU0RybWdUTEpqQ3hzcGNWejczRnZ0NE1qcW9VSHlHUlRwRlU1eDcyOVhrRVcrY3dlMktDb0RuVzRZRVhsd29jRk9VanVQcnFxOS8vdTlwTlNWRVU1VElrQkVZZ3p1VDVpMmlQQzQ3djNNNytvUnoyZVIvZ1NselhvYTh2UTNyUDYyek9ScW12eS9MbVMrOXlhREJETVRkTVgyOFB4NDhmSC9WUFQrOEE2U0lZL2lxbXpKMU5XME0xRVV0SDB4azE1MGtZRnVHYUZwcXphMWpUTlVpcVVHRDQwRHM4OC8zL3hWLy83eC93NU92dnNtWEhidloySFNmbE9IaWV4TTRabEUyZXozWFQwcXhadVkwakF6a2MxMkU0TFFoSERYUWRuTndBKzFhOXdIWmZFdzFWbFZSVU5kSnM3MlZyZDRhc0E1b3ZUTHkrbWNDdTUxbTVxNGRVOGZ3WGdWOFdKRGpGREYzYmQzRFFEakY1NFNLbWxZY3V5Yk1wVHFScUhCVGxJNWcwYVJJMU5UWFl0czNzMmJNdmRuTVVSVkdVc3lZUVJvRDR4SVZjTmVNWGJOaTBuVzFkdzF6VmtNQm5uZC9aWDAvbTZVc2RaU0E0ajF1bU4yRHUyMDFzUWhVaFlkTzM3am0rKzh1MUhCcktqekxRTmdqRTIvak0xNy9HRFZNcUNBY0VycE5HZXFldmt4Q2FnUzlSVGRBMWlZWUZkdVlJYi8veVVkNjJydU5MWDUvT2hFUUFTOWZSclJEeGtBK1JTNU5LQzZLTmxVeWVjQTNIZi9FNmIrMXFZbm1Mem5BR3dtRWRYWFBKcHcrellmVTJmRmQvalhEQWoyVldFaEFHd1pDR3BsRTZLeUpZU1RLNGk5OXM3ZUsyV1JOSStLenoyS3VYQjRsRE1YT0ViVnYza1F1MXNmQ3FxVlNFTHUzNkJsQ0JnNko4SkVJSWJycnBKdnI2K2hDcTRrdFJGT1d5SklTQlA5YkNncXRtOFl2MUc5aTA0U0JEYytxSW10YjVLK1lkMlFscDRHZzNHV3N0djM3eUNJMXRWM0xuN1hPcEtRdmlGR2R6L1MxSlVvWFJOb2ZWTUh4bE5DZERXQnFBUkNMeHBFUXdlckFqQkhnU0J2c0U1V1VTTzcyRE4xNDVncmp1R0FkMlMzcDBBVUxIRjI5azFvSnBWSG91dzJrSXh3TWthcWR4elpKdC9PUzNhMmdJVHFUZnRhZ3lOUFNSNHQ1alI4RG5NekYwRGMrQmRFb2psakRSRFEyRVJOTjloRUkramh6dElWdDBrRmlYZERyTytTZkJMWkkrdkpHTnU3SkUyeGV5cUsyTWtIWHBudC93SGhVNEtNcEhkTzIxMTVKT3B5OTJNeFJGVVpSekpjQUl4R2k1YWpsTGZyMlJOemF1cDNOZ0pqVlI4L3h0alNsZFhHZVlJZEZFTWorRTJYZ255NjYvaXFtMWNYeWFoeFlxbzdvYW9vNDNhb00xSzB6TXI1OHdRKzJWVmh4T2w0UXVQVnduVDErZlJqeXFvd3VIZkNwTGVuQ0F2bDVCUmhNZ0RBS3luSUluY2FWTEtnT2hrSWtaakZFejgxb1diZjR4cjc5YmdLeWZWbDFERndKWEdKaVdoNVNsUDY3ck1KZ1dSS0k2K29sN3ZZcFM3WVVIS2xWSmdwdFBjWGpqQm5ibWFsaXc5QnFtbElVdjZXMVkzNk1DQjBYNWlOcmIyNUdxMkV0UkZPVXlKaEM2bjJqREFtNWNQcHUzZjdXZXRYdHVaMFpOaklUL2ZLVXJ1Ymp1RUxuRUZkeXl0SndkdjMyTGQzZlVVeEUycVFwNTlHMTRtci8venZQczdzMXdTdWdnVEVMSitkejdYLytJTzJZbUNaSWpOVFRFWURwTGprRUdoMUxFL0JIOHB2YkJLY3ZTeFMzMjAydFgwdW9QRVVsTVljbjFOYXhJVG1QK2t1blV4djNvbW9adWhVZ0VkUExIQnppZUttQVdjN2hTSXhLdlorN1NPYXo2N3ZOc2MyWnppMjZnQ3gwaldNMkVSa25YY0E3SGNmR2NGSU01RjMrK2dPdkprVjJiQ21ReWt1YUoxWVF0NDFOZllDdWxRMjZvZzNmZTJZbWNzb3libHJTU0NCbVh4VmExS25CUWxJOUkwejd0L3dVcWlxSjhBZ2lCR2Fxay9mb2JXUExtLzJYajJxMGNtMU5EekJkQVB4OGpPdW1CVjhDcW1zVFVXWE9ZRW9XSEgzK1lSN3FXODRXN2x0QzQ0Rzcrb3ZWV0N1NXBWaHlNSUltcWNvS2lRSHIvR3A3OTlTcTJ2cnVaTGI1ZjhsaGZPMWZmZmh1TFdoSUVSMFo2VWpyWWhVTWNNUnE0eGhja0ZrOXk5YjFmNHRqUG51ZG5qMnltb2JHT2lraUFZRVVyYzY2c3AvK3RGMW03WXplQmw5OW1jazJTV1pVaHlwb1hjOU9pRFd6YlVVWFlMQVVPV3JDV21Rc1hzYXJqR0VQNUhBRm5pTlJnQjl0ZmU0ZVo5VlZFeXd6eVE0YzRuSjNGVlhPYWlBZk5qNzh2THlzU2FXZnAyN1dHZC9aSHVmTGVaY3l1amVLNzFJc2JScWpBUVZFVVJWRVVaV1RWSWRhd2tKdHVXc3ZPMzZ6bW5jNTUxTVZyaVp5UExUSzFBTEhhWlh6clc0Sm9MSUNvdm92LzBKWkIrc0xFWXlGOGVvU0dhSExNbDVGU0o5UTRuMXUvMHM3eXU3NUNRZmdKV0Q1Q3NTaCsvZjBmd3JPekRCM2NRVS8xUkpKQlA1WVpwSHpTZFh6NTk2ZXdwT3NnWFllNjZjdTRhRUpnK1JOTS84elgrSXVGZHlNQ0VlS0pBS1lRaUVndFY5N3huL25ubTMxVWxnZExxeG1CS0kyTFA4dTF4N2R3b0NkRGRmTnN2dm8vL3dYYkZ5VWU5eU96ZlJ6YjA0Rys0RmFXdEpZVHVzUzNHejNmcEhUSnB3NnpmdFY2aHRxdTU5NGxFeWtQbVpkOFVmUjdWT0NnS0lxaUtJb0NwVldIY0pLcHl6N1BaM1kveEx1cnQ3R291WnhRdWYvalgzVVFHcm9WcGVLOUE2ak5PRlYxNHpseit1UW1heGorQ09YK3lLamZsOUxETGFUbzZkek8yaGUzMGJ6MEMxVEVRMmhDSU13Z2lacG1vaFcxdEV3cjRuaUFaaElJK2pHMUNMSEV5VzltNEk4bHFZK2QrRFdMU0xLZFpUZDZiTnpmU1hmRkhDYldObURwNE5rRmVnL3ZvOU5yWTlteVdkVEYvWXg2SVBlbmhaUklPMFAvcnRXczJWL0pkZmZjeU16YTJHV3oyZ0FxY0ZBVVJWRVVSUmtoRU1JaVV0WE84bHV2b2ZPeDFhelozVWJGdkhyaWxuNVo1S0NmVERwNUJyYS96Q01QUDhtZStCM2NmMTBybFdGOVpOWmZJSVRBc0FJWVZ1RGMza0FJTkROTWVmTXNGbFFNa3hmNkJ6VU1tb2F2WWlMemE0S0VJMEVzN2RPKzJ1Q1E3ZTlnN2NxTmlQbTNzM3pPQkJLQnkrdStVb0dEb2lpS29paktlNFJBODBXcG5yR2NXN29lNWJuVkc1aFduMkI2YlJSTHYvd0d2Z0tkUUdJaTEvN3VuM05YYlMyMUZaR1AvNUF4VWFxNWlNVDlCS1ZBSDRrY2hHWVNMaXRIYUJwQ1hINTk5M0dTVXVMa0JqbTRZUlViN2JuY3VHd09EWW56VkQ5ekhxbXFUa1ZSRkVWUmxCTUlvV0ZGcTJtLzdoWVdoL2V3ZWtNSGZWbWJ5M0lEUGNNaU1HRXFzMmRNcHFrcWl0ODRUMmNGQ0lIUWRBeGRHem5YcUxTYW9ldDZLUzNxZkx6blpVT0NtMmY0MEFaV2JZRjVOeTVsVGtPQ3dHVVlpS3JBUVZFVVJWRVU1VU1FUXBpRWt4TlpjTU0xVE1nZFp6QmZ4TGtNQXdjaEJMcnB3MmZxSDJ6TnFseHdybDFrNk1ndzVZdVdzMmhxTFRHZmRsbWxLTDFIcFNvcGlxSW9pcUtjVEFnMFBVQ2lZVGJMeW0zTVVBRGpNaHpvS1pjRzNSZWk3c29icU5DRGhIekdaUnZFcWNCQlVSUkZVUlJsTkVLZ0dYNGlNZi9GYm9seVdSTUl6Y0FYanVHNzJFMzVpRlNxa3FJb2lxSW9pcUlvWTFLQmc2SW9pcUlvaXFJb1kxS0JnNklvaXFJb2lxSW9ZMUtCZzZJb2lxSW9pcUlvWTFLQmc2SW9pcUlvaXFJb1kxS0JnNklvaXFJb2lxSW9ZMUtCZzZJb2lxSW9pcUlvWTFLQmc2SW9pcUlvaXFJb1kxSUh3Q21LY3Y1SWlaUU94YUtIWmhwb25vUHRhVmltZ2RBRWwrZTVtWXFpS0lyeTZhUUNCMFU1QzFKNnVIYWVvbWZpc3d5MDh6YjRsVWpQSlo4ZUlwMTM4T1RJbDRWQU13SkVvaUY4dXNZbGYySzlkTWdQNytmZDFmMVV6NXRNdkc4Nzd3N1ZzbkJtQS9HZ2ViRmJOdzRTNlhrNCtSUkRtU0x1Qng4RVFyTUl4c0lFRElGVEtDQU5INWFob1YzeUg0cWlLSXFpbkJzVk9DaktPRW5wWVdmNjZkcjJOcnZsZEJiTnFpVVdPRitQa0tTUU9jNWJqL3hQZnJ6cUdLNW1ZV2dDZEQreDFxVjg5UnUzTVRNWndicmt4NmcybWQ1TlBQMjk3Vno5MzJJMDdYbUs3KzFlU2xOTERiR2dlVm1zT0hqRkZGMi9mWVIvZlhvRHgxSkZrQjZ1N2VBRnBuUG5uenpJWnhvdGpyenpKc2NyWmpGellpMkpnSzZDQjBWUkZPVVRTUVVPaWpJT1VubzQyWDcyclhtT0o5OGNadnJuNTJFWTU3ZEVTRG81ZXJxMnNUVTFtYnR2djRybWVBQk4wL0dWTlZNVnR0QXVpN0dwUkxvRlV2MFpDcmFEazAvUm55bml2RDl6ZitrVHVwOTQ4MXlXM1ZSTHV1Q0NuYUZudy9QODRKVU9qZ3pheUtZQUVkOFF6enorQkQwM2ZaN2xzK3RKK1BWTGZ6VklVUlJGVWM2U0Nod1VaU3hTSW90cGptMTdqYWVlMlVabzJYMWMwWklnYUp6ZkhIMHBKVktDVWRiRXZHdVhjVVZ0REZPQTBBd3NuNFd1QnFZWGdFQVlQbUxOODdodWdvc0V2TndBSGZrTi9QVFZGSjZVYUdhSTVMUWxYTlB4TUQ5LzZua2kwUzl3VFZzbFFVTzdMRlpVRkVXNWZNeWJOdytBZGV2V1hlU1dLSjlXYWxjbFJUa2ppZlNLREIvZHlJdS9lbzRETlF1NWRuNHJsV0h6Z3FXakNOM0VId2dTRElVSWhVSUVBejRNVlZoOHdRZ2gwQzMvKy8wZkNnWUpXQWE2R1BrTWhJWXZWa1A3MVV1WnhScWVmSG9sdTNzeWw5V3FpcUlvaXFLTWh3b2NGT1VNcEpUWW1SNjJ2L29Ndittc1pzSFMrVFNYaDByMUJvb3lRZ2lMU05VMHJsMDZFN24yZVY1WWM0Q0JuSXRVc1lPaUtJcnlDYUlDQjBVNUxZbDA4d3gycnVMNUZ6Wmd0bC9GZ3BaeXdxWktRVkZPSWdTYUZhVjZ4dFhNYnpqR0c4Ky96S1pqd3hUVXFvT2lLSXJ5Q2FJQ0IrV3NTZW5oRmpNTTloN24rUEhqOUtYeU9KN2tZZzZSUHR5bUhnYlNCZHlQMmlZcGNiTDk3UHJ0cTZ3NldzWDBoZE9waXZvdWs2TGtqKzdrejduL0V2aWN6OVdGdUJZaERBTHhGdVpmT1JtMnIrQzF0dzh4bEZlckRvcWlLTW9uaHlxTy9zUW83VGRmekdYSTJhWEJpaEFHdmxBSW42Rjl2SU5kdDhCd3h3cCsrc1BuMlhSMGlNalZEL0xIWDdxUzJwanZMR2ZpVDIxemlVRFREUXpMaDMrOFp5VzRCWVk3M3VDUkh6elA1aVBEMUgzMlQvajJMZE5JUnM3OUZwZlNKdHUzaFJVck5qSmM4MW5tdENZSVdSZC90YUUwQ002UnpkbTRVb0xRTVAwaGdwYU93S1dRelpDM1BTUWdkSXRBS0lDbGFZQ0haK2ZKNUViT0l4QUN3d29TOUp1ajkvRjduL09QWG1EVDBTRmlWei9JSDMzeGluUDRuRDhkMTRJUTZMNGd0Yk5tTWRsYXdlbzNWblBIa2liS0FoRk10Y1dTb2lpSzhnbWdBb2RQRUtjd3hLNFZqL1BxcGk2T3AzUmlWVzBzdWZNVzV0VkdDZWdmNHh2cFBpS05WM0huQTFWTWVQeWZlS0VBanZkeHRGbmlEL2l4TEQvQmFBVjFFNmN5Wi9aVUpwU0hzY1lLSG5RZmtjYkYzSGwvT1dVUC96MmJpZ0pQZnBUQm1rUVdjd3hzVzhzN2V6SWtscmZSRkExY0VnTkFhZWNaM1BZYWovOTJHMGQ3MHVqeEdxWXZ2WXNicHBkajJ0MXMrTTJ6S2U5c0h3QUFJQUJKUkVGVXJONTlsTjZjai9LRzJkencrZXVZVWg3Q2RBc003MXZGMHkrdnAvTllHajFXUWZPVnQzRHJnbWJpd1ZIK0t6amhjNjUvL0ovNGphM2hlUjl2VWZZbjZWcGdKTGhKdGpHcFh1UDFUV3RaZCtoV3BsU0ZNVDh0eTFTS29paktKNXBLVmZvRUVicVBSRzB6amRGaHRoMXdxR3lxcHlaaVlYek1ZeFloTkF4L2xMS3FDZ0thUXpBY3h0VDBjeHFFZmJqTkh0V1QycGs1ZlJJMS9pRzJQdjFkL3ZuUmxYUU01SERIU1BjUVFzUHdSU2xMVnVBWEJ1R3dpYTV4N2dOREtiRUxRK3hhdjU2T2pFVmRVeE14djNsSnBDa0p6Y0JYWHMvRWxtcmNBN3NZRHRWUVhSYkExQVdhRlNUWk9KSG1SSmJkSFRuaXRWV1VCWTFTdXpVREsxWkZRNTJmd1k0Qmd2V3R0TllsOEovbUJubi9jMDVXRU5BbGtXZ1lVeitYQ0ZRaURKQkNnQlRvSnlRSVhYN1hNaFlkSTFCTlMyTUY5RzFsM2VadU1ubnZza3p2VWhSRlVaU1RxUldIY3lDbHhIT0xGQXMycnRRd0xBdkx2UGlueGVwbWdLcm1kcWJzZlFNajJjek1XVzNVblNad0dQTWFwRVJLRjd0b1k3c2VhRHFtWWFBYnBaOFJFanpYSnBWeUNVKzAwRFVQTzUvRGRpVzY2Y015Qko1cjQ3aXlOTWd6UndJTDZXTGJEcTRIUXRjeERmOEpiVzVoN29KRlRFbUdrUGtoWmpYNytmNURhOWkwZEI1MXNRQ1JrUXM1YmR2eDhKd01xWXlQU05SQU53VFNjN0NMRGk2ZzZTYVdvU0dFS0YyZjUyQzdBbjNrdWovY1RTN0Y3Q0YyN2poQW1qS3FhMktsM3gydDQ4ZnFxNC94TXdaQU53bldUbUdlNVNPOTZUWGVNSk5VeDMyWWhvWWdSa1A3UFB6bWNkYTh1WjFBZFJWaHl5eWQrYUFaK0dMVjFQcUx1SzBMdVhyUkF0cHJFL2pPVk93dHdYTWQwaW1OU05SQzE4RnpDaFNMRGxLejhJMlZTaVlsUXBQNHFuVThUVU80QVdvMER3TTVrbjUwR1YzTGVBaUJZUVNwcmtxaTIzdlp1V012QTdtcEpNT0dPbmREVVJSRnVleXB3T0dzU0tUblVrajNjNlJqRnp0Mkg2U3ZhRkhSUElzclp6UlJmZ0gzOWorVlFBalFEQk5aeUdQRzRvU0Rma3o5NUlIVTJOY2drTGlGTklPOWgrbll2WSt1M2d3eVdFNVZUVE9UcDlWVDdyZlFSd2JwNmJSRk9PaVM2ZDNId1k2OUhPZ3BFbTJldzl5MkNvcUh0ckxyeURCT3RKVXJaelFTQytnNHVXNTJiOWpGNGVFOFpzMTBycGhhUi9DOU5zZmpoRU1oZ3FFd1dzREFiV2lrUXR2OGZxRXpjT2EyaHlTdVBVUXFGU0lTc2RBMUZ6dHptRzNyOTNJc1hTVFNjZ1Z6V2lzSVdnTHAyZVNPNzJQTFVaT0pVeHRJQkt3UDlaUDBiSXFEKzltM1A0VWpKMUplR1JqMXBHZ3B2Ykg3Nm1OZjhSSG9wbzl3dEpLSmsrdDVja2MzbWFLTnhJY21kQXgvaUZDc2tncTlrODdEV2V5cGdBa0NEN3VZb25QblVhcG1mb2I2OHZoSUxjR1p2QmVNK1lsRkRXUmhrRU43dDdGbFR6ZkY2RVN1bkQrTm1wZ1A0M1QzdlJCSVQxQTQ1cUo1SGxMUGM4elRjQ2tOMEMrcmF4a25UVE9KbDVVUkVrVzY5KzdsVUtaSWEwVklCUTZLb2lqS1pVOEZEbWRCU3BmODBBRldQL1V3UC85dEQ3SDZPdUx5R0M4OCtoSWQvK25QdVc5eFBYSGZ4UjBkU05jbWxjcVUwb2YwVXdkU1kxN0RWUk1JeXlFNjFqN1A0ODl2SUZmWlNtTzV4c0RXRmZ4c1R3UDMvOVUzdWI2bG5JRHc4T3dVcVpRUExiMko1Mys4bmowWkh5RXh3TDRuTnREN3g3L0xwSjV0dlB2V0d0N3FuOGQvL3YvdVpmNkVFRzZoajQ3TmExaXhhaTJaSmYrRmljM1YrTFNUMml3bDBpbVNHVGpHb0V6UUhMSFFOVEYyMnhkVklwMDBxWHlJeXFDSkpqeWNUQS83TnE1bTVWdHY0Yi85ZnpGeFFqbEJTeUtMR1k1dGZJNkgzbW5pUDlaVkVROVlKL1dqUTc3N0NJY0hiVHc5VERoaW9ta245NlhFelErT282L094eWN0MEMwZlpTMnRKRjdwNE5Cd2pwWmtpS0FBNlJSSUg5ekdyczY5WkxZZUlMMmtpZktBRDd3aXVkNGRiRDZjWk1hTjFVUUN4amhtMXowOEowMDZFeVJvRHJOL3phdTg4T0oyY2dHRGdmMnZjTVQ4VSs1YjFFRENmNlpYRWtnYmhKUWdQR3pFU2FrN2w5TzFqRVdBcG1ORkk0U0ZSOWZod3h4SkY3R2w1R01zdzFZVVJWR1VpMElGRHVNbEpWNSttSU9ybitEbmJ3a1czdjE3TEoyZVJFL3Q0Zm1ldjJUSHdYNXk4Mm9KZTJtR2JZTncwRUlVMHd3V1RHTFJ3Q2d6L3lPdjZSYkpaZlBZN25qeW9BVkNNL0dIQWxqNmFEc2xTVHl2TkFnUFJTTllKOWNkak9NYXNuUEtLQjVleVJOUHJFZGY5SG51V1RLVnBKWGw4T29lM2o1b0VkQkZxVEJHdXJodWlzR1VSM3I5T2lMVGIrSCtCYTBFaGpid2kzOTZucDYwenZYemIrSE9NcDJqZjdlVnZUMVpadFpHQ1VlYW1Ydk5iTFp2NktKK2NqVWh2NDdNMjZSU0tTeExvNWpOTXF4bHlQWHVZZTNyNzVLZmN5UFRxMHZGM1dQMi85d0VWakZGU29RSkdUcTZadUV2bjhyaVc0cjA3dDVHWDh4Q0cwbHJkNTBjeHcvc1k5QnJSUk9qbFBxNExvWGVIbzdsWGJ4NGdJQ2xuYlNhSkpGdWp2NTk0K2lyODBXM0NGYTEwcVJ2WlAreERQTWJ5d2xZRWp2YngrNTEyNUh0VThrZDZxSTNrMmRDd2tJVXNoemZ0b1ZqdFRPNFBSa21vSitRK21YbnlHWnllTDRvWWIrQi90N05KVDFjSjBXcWFHSWVXYzFMVzJ4bTNQa05abGJsMmZqVHYyZFRkNGFDTFpFK0R6ZGZ1dmNqSVQvR2FQZjc1WEl0bG91VFQ1MzUyVDBEb1FuMFFKQ2dKbkdIZXVnWktKUlM5dFNTZzZJb2luS1pVNEhEdUxua2h3L3d6cXZyaVMzOE5rdXZtRVJ0SUU5UFR6K0QrUXFxSzRNWU1zT3hkNS9naHpzYXVPZldkclJ0UCtOdk4wemlEeDlZU2x0bG1GTktNYVZOZm5Bekx6MjJncDE5V2V3eDIyRGdqMDVreVJkdlltNU5sRk1tUmlXNG5rMDZuU05VTTFyeDUxalg0SWZpQUh0WHZVWm4zVkorNytyWnROWkdFTGxlRGc3M01SU3ZJKzRyNVdwTHo4TXI5TkdYR3lSblhNc2RpNmRUSHlwd1lNZEJCbUx0WEZFWEkxWVdJOXcwZy9iYWw5amYwVTkyU2hWaDA4UHUzVTlYZURaZmFpNGpiQW5jYkpIQnZxTWNHMTdKYzQvdlFNLzAwRHVRdzk5OERYZmR2SkRtaEI4ZGwreFkvYTlKN1BRdzZXQ0VxS1dqQzRHbW13UURFcnVZSkprTVlKb2FTQSs3TUVCblJ5ZUJxaGlXY2ZKc2RXbWIyRUlxUmNyeGtLWnhhdnJLeUJrUDQrbXJVMGhaV3Ezd1BJUis3blVRUWhoWTRUcGE2OU9zN09nak83T091R0dUN3Q3Q081MUpybHhlejc1bkQ5STVsR05LZFJBdGRaUnRXL3FwbnorSjhyQWZqVktkUno0MXdORmRhM2o5aGRmcG4vc0gzSDk5TXhXaDl3YmlMcDQ5VEgvZXhuNm5nN0tsWDJYeDNFbkVuVzQ2UWhhR1dRcU5aREhOc1hkL3hROTNOSER2RjY2aXFUeDQ2djErdVZ4TEljWGhOMy9JMzV6cDJUM3oxU0FNQTBQSTBncEh5c0U3eDEzSEZFVlJGT1ZTb25aVkdpZnBGY24xNzJMVG5uSmFtMk80bWFOc2YrdEZmdkZ2ejlQVGZnZkxaOWNRRFZnRWtpM01tbFJMUEJnZ1VqT1ZKZE1iS1BPWm93OE1TMG5lQ0UxRDB6VTBiUngvZEZINnhWR1hKMFp5dUZNanV3cnBuSlMzUDlZMVZPRnpqckoxYzRibW1WT29MUTloQ0ErNzBNZWUzWHZRZ2tIOGhvNFFnT2RoRHc2VDZ0V3BiR25FR3RqTmI1OTZsRit0ZGJuaUM3ZHpaWDBjdjY3akM5VXd1UzFLVjBjWHc3azgrV3cvZTlidElOQStrNFpFQ0ZOSVBDZExPaHVncXE2YWluZ0EzYzVSRExleTROcEZ6SndReDY5cnBkU1VzZnJmbEJTSFVpY0VEaUR4Y08wQkJ1d3lLaUkrREszVUQvbUJYZXpZT1VRb0ZDdGQwOG1mdDNRcEZJdWwzWncwdlZRMCs2RWZjaWxrRG8rdnJ6Nzh5aU1wVjRmWXRXMFhod2V6NTM0UW1kQXdmWEdhV3FzNDN0SEpVRDVQTVRmTXdmWHJPTmE0Z0N2YVp0SmVlWlNPZzhQa2NqbFMzVnZZbkdwaVptczVZWitHd0tPWVBzejZGeC9sNFNjM2tNNFBjR2pReFhaT2FJM240YVQ2NkhkNjZCYnRMSmxlVDBYWUFPbVF6ZW1FZ2dhNkxrQXpQN2ozZmZyWi84ZHlLVjJMYmhFZTY5azk0N1dBcHV2b1FvS2JKMTkwVVFkSUs0cWlLSjhFYXNWaHZGeWIzTEdEN0Q1NmdKN0h2c2RtNFNCaXpjeFk5QlcrdFdnR0Rja1FtcDFGbEUxaFFXV1lvT21Rclp6QjB0b0VaY0hURFQ1TS9MRjJsdDNkekpLeDloc2RJVFNMUUNTSU5lcklyRlIza0U0SENVZk0waURvYks2aDBpUjc4REJkeDhwb3E0M2lNelh3OHVUNmRyQmpYNGJJMUNpK2tib0o2WG5ZUTRQMHlTR0dudnNPLzdKdEJ2UG1MK0N1QjZiVFVsdEp6SytqQ1RCOEllcmJKaUtmMmsvMzhDd2l6bmJXN1MxajVnT05KRUlXQWh2UFRwSE5WekY1M3RVc241dEU2OW5JTTkvL0dTdlh6V0phZlNWaFV4K3o3WTNKTUVaeEVDZWRwaGl1dzJlVTNoL1h4Y2tOTWV4TEVMY01EQUZlSVVmLzlxMTA1Q3FwaWtVdzlGRm0vRWZpczFKS2tvdm55UThGYTFMYTJObng5ZFVwdDFKK2lIMi8rVDUvOWZBT1d1NzdjLzdvYzlOSmhzL2xVZnlnTmlEMldpZUhCbE5VNUErd2JuT0J0cHVuTVNIcG85RGlZMTNIRVFhblc2UzJiS2ZRZWdOTmlkSzVHQ0JCMXdsTldNZ2Q3U0hjdDMvTVlmM0Q5UWZTODdEN0Jza04yRlRObUV0dFBJUXBQQXAyaXFGaGkxRFlRTk1rbnV1VTd2MWtsR2pBdkt5dnhYVnNHUFBaUFFNSlNJLzNiaUtWb0tRb2lxSjhVcWpBWWJ3a1NOdUZhQjN0aTIvajZqbVRxQ21MRVkxRmlRUjlhRTZPM20ydjh0U3EvZmltMzhZOFp4WFByZHBOZU1udmNkK1NlaEtqOXJSRVNnK25XS0JnajYvR1FkTTFmT0hUdFhHa1lEa1RvaXo4WHVCUVNydHhpbm1LdG90WFBQMDE2RjZHNFZ5YU5BR0Nsb0dtZ1p2TGNHempKbnExR1A1NDJVaStkMmxucG1JMmh6ZHRIdE9Ocld3dWhxbWZNbzJKRFVraTd3M2FBV0g2aVRhMTBaeGV5ZDRqUFZqZEcraXFuYzFORTJJRVRZRVlhWE02RTZHaUxFWTBVVUU0T0l1ckZxM2k3MTVhd2FiNXJWU0VLL0dQMGYrNkJsNmhsRjZraFNNWTd3M2FQUTg3bFNZYmpoSDM2K2k0NUlhT3NHN2RjWWdHU1ZTTUVtQUJHanArMDRlT0FOdkJrU2V0Q25nZTlyajY2bFNhN2lQZU1JVTVWNGFvYXpqOTJRUGpvbHNFa3kwMGlhZlpmNmlIWk9FZGR2cW44OFhtU3VKaGo5cVdCdkl2N2VGUXQ4Tys3UjZUYjJza0ViWktuNC9Vc1FMVlRKbGJDWGFLcm8xNnFRYmsvZVpJOEZ6eUE4UDBhSFhjTUxXU29GOUh5Q0p1c1ovK29SREptQTlkRnVnZnVmY0RjNy9NN1ZmVUVBdGNudGVpdVRtNjMzbVNuNzYyYTR4bjkwd2tudWVWVmhrMEM1LzFNWi9jcmlpS29pZ1hpUW9jeGt2VE1HTnh5Z1A5VkxkTm8yMXlQVEZMUTNndXR1TWdOSU5nUlFQTjlrdTgzR016ZjJJenpkbUhlYmJyYm02M0o1QVk3VFZsa1V6M0NuN3daOS9sTngzOVpNZktneFkrSW5WTCtlWmZmWnViV3NzSm5aUjRMZkZ3blRTcFFwaUdvSVUrc2lyaEZJYnBlT3NsZG9mbk1Ua1FvendRT2MwMWdLNGI2SzVkQ2pMc0hJT0h0N0p5Zlk1RXVZVmVIc0VjcVM3MlhKdnNVSXB3eTJLV0w1NUY3S25uZVBuVlJocVN5NWhXRmNFY3lkc1htb2svMFVwYjNhOVl2Mk1QbWQzSGFicnVMbXFqQVF3eHNwMnBreVpWQ05FWU5ORTFnUjZJMDNqbE5Wenh4a09zV0xXYkdkVXg2c05uN24vTjBISGRVcEYxS0JMQkdxbnZrSjZIazBxVHQ2Slltc0ROOW5Odzh4dXN0MnRJR2k0VmlkRUNCMUg2dk1OaG9vYmd1RzFqbjV4T0pNUzQrK3JrMXhaV2tLbzVuK1Zia3gyTVVKaVFkWmFGeEI5cWhvRXZVazlML1NDdjdkaURmcXlEcW5uWDAxZ1d3cktLUkJ0YnFUMitpcDA3ZTltbHRYSGZoQmdoYzJRV1hBaUVNUEVIVEZ3bmpmUk9QVERQYzIzU3cwTzRrMmJUbGd6aTEwdG5Zemk1SG5xY09KUDlCcVpoWW96Yys2OTBaMWp1U0dLWDY3VllGdUdhRnBxelB6bnpzM3NtRW1UUnB1Z0poQmtaMlpGTFJRNktvaWpLNVU4RkR1T2xXd1FxVzVnY2VZa042N2N6bzlLa0ppZ29wbnM1UEJ4ZzZwUjZmTkZLQXNJZ0ZEVUpWTlFRZEUyaVlZUFRIbEFyVFB3VnM3amw5LytFZVZtYnNlc25CWWF2Z3VicThFbXBTcVZWQlRzelNPL2hibnBjRHlmVlQxK1BSazd6eUE4ZFplT3FsUnk4WWdaVG0xcVlISGw1OUd0b3E4WUlWVkViZlpXT1BRZm9GQjU3WG5tUnp1Uk02cm82S2NnVXc1a2NGYUVBbm1zejBEOU12TEtPdXFtdFREQUwvT2dIVC9IemNJaXZmR1ltRTVMbFJQd0d1cVpqQlNxWVBDbkNrKyt1NUZpaG1kOXBxeVRpMThCelQyaXp4RWtQazgyWEV3eVlSS3BtY04xMWsvbmZ6NzNFYjlzcXViNjlta0Q1R2ZwL2FnT1dWMlI0YUFnQ0RxbFVubUxVeEVJZ2hNREw5TlBkM1VWeDF6WmVlWE9RbG5tMWRPN3JoZHd3dzlrQy96OTc5eGttVjNVbSt2Ni9kcXBjMWRWZG5ic2x0YVJXRm9vb0M1QVFRV0JqVExCaHdNYkc5c0dESjNsbTdqd3paM3pPZWVZNWQrNjljeVk3QjJ4czhJQnhBQU0yWUxJUVNVaENRam5uMEZMblZISHZ2ZTZIYWtBb2RTdTMwUHY3MUtwU1ZhMjlxM1o0MTFydnU2S3hBT2FSaTMrWkpvRlVHYW1BeVE2dlFNRXRKalMvZnp1cWxJVTlvSDBWUHFiQ2tGSUdkaWhPNmVuMHloL3prekN3ZzBtR0R5L2pvVmRmbzFjTjQ3UGpxMGlFVEF6REpsRFN3TkQ0WXl4N3U1M1k3T3VwUzBTd2owbTgwR2cwdnRhb2oweXQwWGhlZ1k2dUhtcUdEaUVWREJUelJqeVBiTXRobWd3TDNkTkx6azBTaXFVSUtZdHd4RGlxYksxRzQrSGo0V25RbmcrK04yaTNKZStXRUNpcDZ2L1lQUW10TlY0dVMxWXJqR2dacFNXQjAzb2ZJWVFRWXJDUndHR0FsSEtJVkV6bGhqdm04Y0FqMytJZlhxK21JcXJKWkFJTVdYZ1hRMGJXWVFNOTNRYUpwSU15Y25TMEtzcktUS3dUVFVWUkJuYXdpc1pwNVl6UUE4eHhVQWFHWlIxVDVjWFBkM05nMlc5NTROSG5XYjJybDhQZmJXSkpPSUNwTkY3ZXBhZlZaTzRWRVJMVko5K0dzcEpSekp5WDVEdVBmWWVOUVllS3lkZHc0NEtoN0hxNGpmWFBQc0NQczUvanoyNi9uRkx0azlNaDZxdVNSS0tsSktkY3grMjN0L0dEbi8ySWYxMDFuTGwzL0NtM3o2d2hFVlJZVG9pS2hxSFlEL3dCNithYkdGNVdESHo4M0pGdFR0UHhvS0x3dWZ1NVpYbzE4VkFKdytjdVpzSHFiL1BFOS82ZEhUZDhnUzlmTTRIRmQ4emp4eWZjLzVwMHVwTXRiLytVNzZVNytOb1hyMkYwcVVPc2RpUWoyaDdreC8vK0ZtWjBOQXMrOVFubVZHNW1aL3RHWG56Z3V6VGYrR1crZFAxNHltTWZMZ0tuVEpOZ2VTV1ZNUXV6SzAxdnoxR1ZjWlJOYUVEN2FpWTFpZUE1bk9kZXpBMG9heGhGemE5ZXhyNzZOa2FWeHdnWUNqQnh3dVdNR0pQaTZYZVN6SjFZVFN4c0hTZGhHOEF2OXRJZnMxYUZUMEdIR2RsUVN5eGdmWkRmNHJaMzBMTDdYWDcxQUxqMzM4c1ZGZS8vOW0zTUl4ZkswejY2MEVhWGJxUGRMWkJ0N2NKdjdjRHp2T05NelJzTTIvSkY1aVoxLzhmdUNXblFIbTVQRHoxYUVhaXFwREppbi9HaWNrSUlJY1JnSUlIRFFDbUZGUzVqektJdjhyY1RyNlBwY0R1OUtrb3lXVXBwS2tWNXhDYlg1dExSbzRqRkZPZ2NyYTBHSlhFYjY0VDEyeFZLbWRqT21YZEhHazZVNmhtZjRTOUczOEJYY3hyVE5qOHlyMXByaTFncVJUeG9Fai9oTmdRd1ZUVlRidjFML3RmMEEvUllDU3FxS2tuRkxhYjh6WTlZa0Rld3c2V1VSNE5ZVkRINzg5OWdpbE5LU2NUQ1ZPV01YbkFQLzMzQ3pSU1VUVGhaVHRUcGE0QmhZQ1hLcWFpYnltWHpSMUVXRFJUYmRsU2JyVUNBYURKRjFDbE9PNGxXVGViV3IvKy9MTXhBSUZaS0toNmc0bVJ0cDRhcjd2OGVFek1LS3hnbmxReGhtWXI0c0t2NDB0L1hzYnZkSTF4UlIzMTFHVkZ6QkYvLzBXeXloa1V3VmtwcDJEcHFWTURDS1JuS3NDRVJ6SFZkZExabjhid1BSeHhRQ2pzNmtIM2xuTU9nb1k4VklUWDVzL3ozLzd3UkZVdFJHblA2YnFnVmRyU1N5Ky8rSC96bnAwMFM1VWtpUjkwSWErM2pGekowZDNiUzBaTW1Rd2NkbmQwa2dqR0N0b0VUcTJMMlBmK1R5WFlweVVoZjNvZ1RvK2JLKy9qTytBektDaEpQSlRDNmU0dS8vYmg1Vk8rNmovWjdTT3NlZWdzZWJsY0czZDJEZDZMNnBJTmdXM1Ryb1FFY3V5Zm1leTQ5blozMGFvdlNZY09vajlqWUVqY0lJWVQ0R0pEQTRSUW9aZUJFa2xRM0pLaW9kL0cwZ1dsWm1FcWhjTW00M1hSa1BJSzVOSG1ubFpaQ09TT0NOdFk1bjkrc1VJWkZJSjZpTnA3cS83K2ZhQnNVZ0VFb1djM0llRG0rTXJBTUE2VVVvYXBobEh6a1RSeWlaZFY4bUtldHNNTkpxb2QrZEVhNDFzVXBWTHZXYkNFelpSN1RHa28vbkpmZVQ1c05LMGlpb3Y2ajgrV3RrN1hkSVY0eGxQalI3eE9JVXpYcU1sSWVHR1p4UVRDbEFsUU9POGxNZkdWaFIrb1pQcUtjNFBwMldsc3l1RjR4ejZGdnNoTEtzQWE0cjg2dDR0U25KRlZEanA2Tlgxd3dNSnlzNHBpbjN1Zmw2ZG41TmsvLy9nM1dyVmpEMnNDdmVLeDFQUE52K2dTemh5Y0pXMGQvejZBTUV5ZFd3ZEJZM3dQYXBhdWo3N2VmemVINUdxMzd2aE5sWVRpMVZCaXRWQWNEUk9yTE1YcXJzYTNqbjNvdStMYjRPZG9LYldkdzdHbzhQMDl6YXh1ZUdXSFVpQVpLZ280a1J3c2hoUGhZa01EaGxCVkhDU3piL09qTzB6N2E2NlM3WXljYlhueVR5cmtldTh3aFhPRUVDQXk2bTRZVGJNUDd6eXFGYWRtbnVPalZFWFN4V3BUbitYajViZzV0ZTRkWFYxdGNmdHRrNnBLaE0xeEE5K1J0UCs0cmxFS1pOcWMwc0tNTTdFQXBZeWFNSmZYTVVnNGRhQ0pkR0kzR1BHcGs0Z3ozMVlWbU9rU0d6dURHdThlejZMYTd5YWtnSVNkQUpCRW5PT0NOT3VLMy8vSnlMcXV2Sko2SzR2U05GQ2psWU9IZ0dBb2pZS0VjcC9pZERNSnQwZHFsa052SEFlczBqMTJ0OFFwZEhEallqQmRxWVB6NE9xTEIweWpwS29RUVFneENFamljTlRiUmlxbDg0WisrVGM3UDA3cnVKM1JVajZJaUhMd0VweW40dU5sbTltemZUOU8remF4WStnN1p5ejdGbFdNcmlUa1hTMTE3aFJrSVVYblpGTWFuWG1mZDNsMjA1MlpUcndNZnE5NWpwUXlzWUl5eVlLei8vM3hDSC83MjgwNmNaTEpZTWV0OE8rTnQwUnEva0taenowYWFxMGFlMXJHcnRVdWhaeTk3OXFjSkRydUt5U09UeGJMRHA5Y2lJWVFRWWxDUmxhUFBGcVV3N0JESlZBbG0rZ0JyWHR6SThBV1RTSlZFUGxZM21nT2lYZkp0MjNqN21kL3h3b3FEUkdaK2hydHZuRTU5U1JEellrb1NOUVBFYXFjemMzSWwrVDNiMk5LYUlTZExBQjlMS1V3blFubmRVR29ya29TUHlxKzVHR2p0NCthNk9MeHJBOHVlVzAvRGFSMjdHdHc4dmZzMnMrMmd3NGhwc3hoYkZ1bGJvRTRJSVlTNCtNbUl3MW1rM1N6dEcxN2c0WWVlWUd2SnAvbmlWU01vang1LzllQ1BOV1VUckpqTURWOGNTUTZMWURoR05PeDh0TnpwUlVCaEVvd1BZZWE4bVR5OWVqTWJ0N1J5ZFVNWjRmQWwrSjErekoyVlkxZHIzRndQKzladllsOW9QRGRjTVo2S21PUTNDQ0dFK1BpUXdPRXNVcGlFa2lPNTh2UGY0TGFhR21wU3NVdXp0MUVabUU2VVpNV0pscmkrU0NpRkVZaFJlL2xWekIvOUxtK3RYTVBCT2ZVa1F4RXByL2t4Y3phT1hhMWRNcDNiV2I1cUo0bkw3MlQrbUJUUk0xamNUd2doaEJoc0pIQTRteXlIVU4xWUp0ZFoySmFCSVRlWEZ6MWxPRVFySjNITjRybTg5NnVWck5nMml5SEpNSW1MSmxkRERNaVpIcnRhNCtlNk9iam1MVmEzaldMaDdYTVlVU29CcGhCQ2lJOFh5WEU0aTVSU21IYUFnRzFLMFBCeG9SUm1LTW13MmRlemVGd243eXhkem83V0hncStQczRDWnVKaWRhYkhydlp6ZEIxYXo5SWxtNG5QWDh6Vmw5VVFEOGhvZ3hCQ2lJOFhDUnlFNklkU0ZwSHkwU3o0OUkyTWFWdkdrcmMzMGRTVnd4L2dhdDluUkd0MElVZHZkeGRkbloxMGRuYlMxWk1oNy9tY2o0OC9LNVNCNVpnWXlrQVpGbzc1L3JvYkY0ZGk0blF2M1YzRi9kL1oxVVYzSm8vN2ZxSzhkc2wwN09XOUpTK3pJVEtmbTY2ZnpwQ0xyUkNBRUVJSU1RQXlWVW1JL2lpRllVVklqWnpIVFRkbGVmTEZWM2lqc3BJYnA5VVJENXk3RlJ5VU1qQk5FN2RwRGMvOHdtTjFMSUJoT0lRcko3TG9obGtNTHdsZkJLVitEWnhJRldQblphbElSSWxYaldPdVcwNzBMS3lXZnI3b2ZKYm05MTdnNldVNzZNaTQ0R1pwMzdLRFhsV05hU3E4ZkRkN1Y3N0U2d2ZyV1hUVE5VeXBMeVZreW1pREVFS0lqeDhKSElRWUNHVmdCRXVvbjdxSXo1UnNacDhaT2VjSGorbkVHRGIxZW01Mk90R21wcERMZ2FHeENnWDB4VExjb0FKRUsyWngxNTlPSXhBTFk5WGR4Wis1QWVJeDV5SzZzZFpvcjBBK255T1hjd0VJRHBuT3AwWU1aVnhGQk51MENWVk00b2JiaHpPaXRpOGgrdUxaT0NHRUVHTEFKSEFRWW9DVU1yQkNTYXBHVDZITXQzRHNjem5UVDJHSGtseDIvYjJNV09EeTRmSVJDc01LRW8xZG1FWFdUcGt5TU8wSXlWVGZ2d01PcVpPK1lQQlJUb2p5eWRmeVI2TVc0SDN3UlNpVVlST0tSUWxhRUJvemhTckx3VFlsYUJCQ0NQSHhKWUdERUtlZ21FUWI1TnhQdEZFb3d5SVlTM0pHaXpxTE02YVVnUjFLVUJvNjhmOHhneGZQMUNzaGhCRGlkRWx5dEJCQ0NDR0VFS0pmRWpnSUlZUVFRZ2doK2lXQmd4QkNDQ0dFRUtKZkVqZ0lJWVFRUWdnaCtpV0JneEJDQ0NHRUVLSmZFamdJSVlRUVFnZ2graVdCZ3hCQ0NDR0VFS0pmRWpnSUlZUVFRZ2doK2lXQmd4QkNDQ0dFRUtKZkVqZ0ljWWFtVFp2R3RHblRMblF6aEJCQ0NDSE9LUWtjaEJCQ0NDR0VFUDJTd0VFSUlZUVFRZ2pSTHdrY2hCQkNDQ0dFRVAyU3dFRUlJWVFRUWdqUkx3a2NoQkJDQ0NHRUVQMlN3RUVJSVlRUVFnalJMd2tjaEJCQ0NDR0VFUDJTd0VFSUlZUVFRZ2pSTHdrY2hCQkNDQ0dFRVAyU3dFRUlJWVFRUWdqUkx3a2NoQkJDQ0NHRUVQMlN3RUVJSVlRUVFnalJMd2tjaEJCQ0NDR0VFUDJTd0VFSUlZUVFRZ2pSTHdrY2hCQkNDQ0dFRVAyU3dFRUlJWVFRUWdqUkx3a2NoQkJDQ0NHRUVQMlN3RUVJSVlRUVFnalJMd2tjaEJCQ0NDR0VFUDJ5TG5RRGhCQkNDQ0hFc1o1OTlsa2VlZVNSWXg3LzNPYys5OEhmMTExM0hYZmZmZmY1YkphNGhFbmdJSVFRUWdneENEVTBOTEJodzRaakhqL3lzYTkvL2V2bnMwbmlFaWRUbFlRUVFnZ2hCcUhSbzBkVFhWMTl3dWRUcVJTVEowOCtqeTBTbHpvSkhJUVFRZ2doQmlHbEZJc1hMejdoODNQbXpNRXc1RlpPbkQveWF4TkNDQ0dFR0tUbXo1OS93dWNXTFZwMEhsc2loQVFPUWdnaGhCQ0Qxdmp4NHlrckt6dm04VVFpd2N5Wk15OUFpOFNsVEFJSElZUVFRb2hCeWpSTnJyLysrbU1lbnpWckZwWWxOVzdFK1NXQmd4QkNDQ0hFSUhiVlZWY2Q4OWcxMTF4ei9oc2lMbmtTT0FnaGhCQkNER0tYWFhZWmlVVGlnMzlISWhIbXpadDNBVnNrTGxVU09BZ2hoQkJDREdLV1pYSDExVmQvOE84Wk0yWmcyL1lGYkpHNFZFbmdJSVFRUWdneHlCMFpPQno1dHhEbmsyVFZDQ0dFRUVJTWNsT21UQ0VjRHFPMVBtN09neERuZ3dRT1FnZ2hoQkNEWENBUVlOR2lSYlMzdHhNS2hTNTBjOFFsU2dJSElZUVFRb2lMd01LRkMybHZiNy9RelJDWE1Ba2NoQkJDQ0NFdUF0T25UOGYzL1F2ZERIRUprOEJCQ0NHRUVPSWlJRk9VeElVbVZaV0VFRUlJSVlRUS9aTEFRUWdoaEJCQ0NORXZtYW9reENsNjZxbW4rTWQvL01kakhwODVjK1lIZjk5MzMzM2NlKys5NTdOWlFnZ2hoQkRubEFRT1FweWkyYk5uNDdydU1ZOGYrZGgxMTExM1Bwc2toQkJDQ0hIT3lWUWxJVTVSZVhrNWt5ZFBQdUh6alkyTjFOYlduc2NXQ1NHRUVFS2NleEk0Q0hFYVRqYWljTVVWVjV6SGxnZ2hoQkJDbkI4U09BaHhHdWJPblh2QzU2Ni8vdnJ6MkJJaGhCQkNpUE5EQWdjaFRrTmZzUzBkQUFBZ0FFbEVRVlJ0YlMxanhvdzU1dkdoUTRjeWZQandDOUFpSVlRUVFvaHpTd0lISVU3VDRzV0xqM2xzM3J4NUY2QWxRZ2doaEJEbm5nUU9RcHltNHdVSnh3c21oQkJDQ0xURzkvSmtlalBrWFIrdEwwUVROSDRoUTNkSEc2M3R2ZVM4WWp1MDlpbGt1dWxvYmFhNXRZT2VySXQvVGh1bzBkckh6YVpKNTg3MVo0bXpTUUlISVU3VHNHSERHRFpzMkFmL3JxNnVadXpZc1JldVFVSUlJUVlucmZIZERPMTcxL0RpMDYrd3ZyV1gvSVc0Vi9iejlCeFl6bE0vL1AvNFgvLytPS3YzZDFIUUdwM1AwTHo2R1I3OGwyL3dqWC85T1M5dWJDTlRPTGNOOUxMZDdGMzJITSs4dFlXbXpoeWVyNUh3WWZDVHdFR0lNM0RERFRkODhQZkpFcWFGRUVKY29yVEdkOU8wN1hpYkozNzRiUjUrYlNzdDNlNEZHWEhBc0FtWGptVHlNTVhodDE3a3lTWGJhZWtwZ0Iwa09lSnk1Z3hKVUQ1aERoUHJFd1F0ZFc3Ym9ndDBIbnFQMy8zd2UvejhoYlhzNzh6aVMvQXc2RW5nSU1RWm1EOS8vZ2QvU3pVbElZUVFINkUxMnN2UXZ2TXRmdjM5Ny9HTE5RRXVYM3cxRTZ1aU9CZmdEa3dwQThNTUVndllWTTZlUkg3bFV0N2IyMGJhVnhpQkNJb2dwZFdseENNMnBuRnVBd2N6R0tOaDltS3VIdDdHU3ovN0xqOTdmaTBIdXZJeWJXbVFrOEJCaURQUTJOaElUVTBOcVZUcXBJdkNDU0dFdU5Sb3RDN1FjM2dqTHp6OEFJKytrMlBDVFhkeXk1d1JsSWN0enZGOStZbmI1R3NLR1l2U1VUTzRhbHdQYnk5ZHo0SDJESzduMHRXamlNWXRUUE5jTjA2aGxFT3NhZ0xYM2ZGWkZwYnY0N21mUHNodjM5bEZXOGJEbDloaDBKTEFRWWd6b0pUaXV1dXVZODZjT1NoMVFhNENRZ2doQmlHdGZYS2QrMWo1NUlQODdKbHRSR2ZkeXAzWFQ2WStHY1M0TUZFREFMN3YwdDJqaUZlV00ycitGUXc5OURwdmJtNmlQVnVncXhlaVVSUHpmTndkS29WaFJTZ2JNWWRiN3J5ZVVlbDMrTVdQSCtXVlRjMzBYS0RrY2RFL0NSeUVPRU5YWG5rbDExNTc3WVZ1aGhCQ2lNRkNhL3hzQjd2Zi9DVVAvUHdWOWlSbWNmTXRWeks2S29adEtQb0xHN1RXZVBrTVBkMDlaUExlV1p5K28vRjlqNjRlaUphRVNOYU00NHA1Rld4LzdXMjJOQjJpelhPSVdRYm0rZW9JVXdvam1LUnUyaWU1L2ZwUnVPdWU0Q2NQUGNPNmc5M2t0ZVE3REVZU09BaHhoc2FQSDgrTUdUTXVkRE9FRUVJTUNocnRaK25hdjV5bkhubWNkdzRsbUhuemJTd2NXMDNNTms0ZU5HaU45Z3BrT3cremM5WEwvT2Fuai9MeXBsYlNaN0hDa2VkN2RQZENKR0pqaHhOVVgzWWxzMFB2OGNxSzlleE9CNG1hQnVkOHB0SVJsRElJSnVxNC9LYmJ1VzZrWnZ2emovTExsemR6dUtjZ293NkRrQVFPUXB3aHd6QXdUZk5DTjBNSUljUWdvTFZQdnJ1SjFjODh4dU52SDBLTnVacFBYajJXNnJpRGNaS2VmSzE5M0Z3UExYdlhzT1R4Qi9pM2IvNmNKNTU4bnJVSGU4aDVaNlZsYU44bDI5dk80ZTRjNURONDJpQllVcy9VQlZQd1Y3N0MyZzRJbXRaNURSeEFvY3dnSlVObWNNTU5zeW5QYmVNUGovMkcxN2Uza25abDFHR3drY0JCQ0NHRUVPS3MwR2czVGV1bUYvblZyMTlqVjY2VUdkY3NZbkpOa3FCNThpbEtmaUhMb1hVdjhzajNIdUQzdTZQTXVPVW1wdGVHTU0vYXJiT21rTzFnNjV2UHNXempGbGErOEE3YjJ6TzRab1RTaHJsY1A3c2FVcFZFYll2ejNoV21GRmE0ak1ZcnJ1T3F4Z0NkYTMvSFkwOHVZMjlIQmsrR0hRWVY2MEkzUUFnaGhCRGk0MEJybjN4UEV5di84RFN2Yk8zQ0dua2oxMXd4aXZLWVRYOXBBd293VkpEYUsrNWk0WVRobExHYkoxKzB5Wmg5VDU0eGhSVk1NdUhhTC9BL1p0MkJDc1VvU1lhd2xVTEZhcmo4MDMvTnR4WUhLQzhMWDRDS1R3cGxCSWpWVE9PYWE2YncxTnFYV2ZuTTcxbHk3VlJxRW5YRW5mN3pRc1Q1SVlHREVFSUlJY1FaMDJnM1E4ZjIxM251aFRVMDU0Sk1tRG1QYWJVSlF2Mk1OZ0FvTzBqNStQbGNOOVltR0lETTRkMG9GQVpuS1c1QVlSZzJrV1FGa2VUUlQxa0VFeFhVSjg3S0I1MGVwYkRDcFl5YU5ZY3BaVXQ0WnRkclBQZlNXaGFPTGlkYUdqclAwNmZFaWNoVUpTR0VFRUtJTTZVMWJycUY5YTg4eDVKdEhiamhCcVpOSDA5NUpEQ2dIbnlsREt4Z2xGZzRnRzJvWXFLMGhuNkhLajQyaXJrTzhXSFR1SHhpQ2p0L2lIZWZmNTYzOTNTUzhTVFhZYkNRd0VFSUlZUVE0Z3hwUDArNlpTMnZ2Zm91QjN0OVFrT25NRzE4T1pGZ1A1V1VUdmlHb0xWeGdSYUt1ekNVTWduR2hqSjErbmhLSFovMkxhL3g2ckxkZEtSZHFiQTBTRWpnSUlRUVFnaHhSalIrSVVQTCtuZDRlMU1MR2UyUUdqMk8wV1VoQXFkOTUrK0Q1bXpOVTdvNEtJVVppRkkzWml3Tk1RdS9aeDhyM2xySjNrNUpraDRzSk1kQkNDR0VFT0pNYUo5Q3BwVjE3eXhqYTFzR2JWVXpvbkVrWlNIbmpFWU1OQXFsMU1DREI2M3h2U3pkN1IzMDVqejgwLy9vb3lnTU0waXNORUhFTVU5YVZ2Wk1QMGRaRHJGaGpZeXNDUEg2L25ZT3JucWJsWHMveWJpcUtQRUJMSjRuemkwSkhJUVFRZ2doem9EV0JiTHRHMWk1ZkJ2dGFSOHJXY1B3aGhyQ2puWDZON3BhNC9zS2RVcVJSNEYweTBvZSs3Ly9Edzh2M2NLaHRGY2N0REFjd3ZFWVljY2FlQ0NqZlh6Zm81RExrc2xxQXBWWDhiVi8rVHR1djZ5S21IMGEyek5BeXJCeFNob1lQaXlHcytZd3ZRZFhzV0wxZm02ZVVFWGNsb2t5RjVvRURrS0l3VWtYRnl2SzVUMU14OEV5ak5QSUVkUm8zOGZONS9FdEI5czB6bUZQbVJEaTBxVFJicDZlM1p2WXNLdUxyR2NTak5SU1d4ZkZjVTR6dndGZGZGOFVoanFWWG5hTFlId004MjljeUlyMUc5aTRkU2R0V1lOZytRUnUrUFRudVczZUtLcGk5Z0RPZzhXcFY1MHRUZXphc0l4WG5uK1o5L2J2WU8raERBVlBnMzBhVy9YK09UM25vcHdBam5taWM3cUpGU3lucHE2Y2dMMmRqc3hoTm03WVFudG1BdFV4VzZvclhXQVNPQWdoQmgrdDBYNk9yc003V2J1cG03b3BFNm1OaDA3cld1WG1lOW16ZWlYTnBXTVpPNlNjZU1DOGRJcVVDQ0hPQzcrUTRmRFd6V3pyekpMSEpKWXNwendad0RxbER2SmlSMGNoMDBOWGJ3K2RMZTEwcDlOWUhTMDBONGZ3SW1GaXNmQkpicmdCWldDR1Noa3g5N044N2VzRkN2LzhIWjVjc1pmT2pwMHNlL1ZOcGt5ZndaelpZNm1NOXIrdUJOckg4MXh5Q3had3hmUkdmdmlESmVSNzgzaEhyR0t0dFk5ZnlORGQxVXZlQnlzVUp4NEpZQjVuU3BIV0JkS3RXM2p6MWQyVXpKelB4TG9Zd2VORkFRcE1LMFJGUlRraHk4SlBaeml3ZVRNN3UzS01MSThRa2hQNEJTV0JneEJpa05GbzdaSnUyY0U3ZjNpRnBxRlhNOXEyc0U3eldtRmFGdkdFeDlLWFhpYTlZQkV6UnFTSTJLZmJDeWlFdUxDS045ZjVUQytaZ29mV29KUkZJQkloWUJrWWFIdy9UN1kzUTk0cjl0Z3JLMEFrRWlpT1dwNlRKbWtLdVM2MmI5bENXeWFIYjRZSmxKZFRIckt3VHZFbTE4OTNzKy9OeC9qSnMrOXhzT1V3ZXpidHdYam9QOWo4KzFKU1l4Wnl6MTJMR0ZVV09Xa25pbElHZHF5U01WZmV4WjhXQ2hUKzVRZjhmdFYrRHI3M0hBOStPMHdrL09mY09iK1I4dWhBUmg0Z0dBb3hadlludVhYblh0NUU0L3MrbXI1OTZlWG8ycm1FLzNyd1dkNDcyRWxpL24zOHhlM1RxVWtFanRyWEdwMVAwN3pxR1g3KzBDR3VIREtaMFRYUjR3Y09LRXdqU0txc2dyQmxnVnVnZCtjV3RoNU1jK1hRVWtMT0tlMVNjWlpKNENDRUdGUzAxcmpwVnJhKzhTeHZwY2R5ODVoYVNrTFdhWTRTRk91Q2w5U05ZMHJkQnA1NllSbXBrcXNZV3hFdDFra1hRbHgwM0Z3bm01ZjhocGZlMjh2aGJwTkU1V2ptM1hJRDAycmloQXlYWE9kV2xqenhBcXQzSDZiYlRGQXhlaTZmdm1FNmRmRVE1cmxva0hZcFpBNnlhOWRoTW5rUFpSZzRKU1VrZytZcFQ2c3huQ2kxTTIvaC9yRTM0SG9lWHNFRHk4STBUTXhnbE5LUzRJQTZVWlF5Y09LVmpMdjZidjdjemVQK3k0OTVidTFCZGkvL0xkLy9ENGVBODZmY05uczRaV0dyMytCQktZTkFySnBKODY4bG13dmpITGtUelFDeG9YTzQ1ZDVLNm4velRmNVFNSXA1R2Nmc28ySnd0V3ZqWm5LWExXUmlmWXpRQ1RkRW9VeVRjRW1TRXNmRTBCbnkzYnZZdGFlYjNEUWY3WmpTOFhNQlNaYUpFR0lRMFdndlMvdWU1VHkvdEpPaGs4ZFJYeHJCT29PYmZLVVVWcVNNb1pPbVVuM3dWVjVldFkrT3JDYzF3WVc0U0NrelFMS21nYUh4THRidmRpa2ZWazkxek9tN29UYXdBaVhVRGh0R1NlOG1kcnNWREt1ckluNG1TY3I5MEhoNDJTYWFtdElVWEkweURBTGhNQkhqVk5kZ1VDakRJaEF2cDZhdW5pRkRoOUV3Y2dRTnc0WXlaRWdkdFJVbGhPeUJUN1ZVeWlBUXIyWEN0Vi9nei83ODgxdzlycEtRMjhiMnQzN050Ly9qaHp5OWNnL3RHUSsvMzVPaFFqbGhTc2Rkd1ZXVHFva0hQNHdjaW92V3hTbXRTQkV5TmJGNEZOczhOanpUMmlYZmU1QnQrMHU0NHBvWk5KUkZUajRhb3hSbUpFek1NakR4Y2ZOdE5EVzFraXQ0SjM2Tk9DOWt4RUdJUzU1R2F4K3ZVS0JRY0hGOU1DeWJnT05nR2dyUStHNmVndXQvc0hLbk1pMXN5OEF2RkhEOUR4N0ZNTUR2KzdjeUxXeFQ0Ulh5RkFvZTJyU3diUWZITW9ybEJZL2JGSTJiYVdmN215K3pQaktkUmNOS2lUb2Y5bDVwcmZHOVBQbGNBVThiV0k2RFkvZFhHbENobEUwa09aekpveXkrOWRweVprK29JVkVieDVHNXNrSmNkRXc3UkdYRGVNWnNleFdyb29ITEpvMm05c2pBSVZUQnNQRmoyTDdVcG5MSVJDYVBxVCtuZ1FPZVI3NzFNSWZiY3JoZWNlcFVKQnpHUGxkVG93Wk1vUXlEWUtLT3lZdS94Ris0QlFyLzlqQ3ZibXBtNjJ1UDhrMDdpUE0zWCtHR3lmV1VCRTllT0VJcEF6TVFJWHE4SnpYNG5rdFB0MEVzN21DYTRMczU4bmtYYlRnRUhBdmw1Y20yN3FhejdpcXVHMU5KSW5EeWZhT1VnUlVPRWJZTURLVXB1R2tPSFQ1RXhuWFJPRExpY0FGSjRDREVwVXhydEorbnQvTVF1elpzWU11dS9iU2tGZUdLNFV5Y01vRVJWVW1DcWtENzlwV3MyTnBFZDlaRFdVRktoa3hnV21PTTFvMHIyWFNnbTR4cllBZkxxS3IwYURuVVJhNmdpTmFNWm55Vno3NU42OWk4dDUxQ3VJS0dNWmN4YVZRZHBkRUF4Z21TNTdMdG0xbis5bmFTcys2a01oTHE2NVhTYU44ajE5UEdnWjJiMmJobEQ2MTVoMVRESkM2Zk9JeXkvdWJxS29VVmpGRXpwb0hvRSsrd2F1Y1ZqSzZNWVR0U0UxeUlpNHRDcVdMbmhzNWxzVXRLaUlhRDJPYjdONklLaFlscEdlU3lKdkdTS0tHZzNkY0pjbTVvM3lQYjBzemhkQUZYZzZGTXdxRVF4cUNZRHFsUWhra29PWVJwbi9nS1h5L2tjZi9qVVY3YmVwaU5yenpFTndNQm5MLytJdGRPcUNGeDJvVWpmSHkzbCs3ZUlJbTRoYzUxc0cvYmV0WnViU0lmSDhubE04WlM0WGowTmhzTW56ZUYybVEvb3cwQWhzSU1oUWoxZmErZWwrZHdjek85cm91dnVhUlcweDVzSkhBUTRwSlZEQnE2RDd6SEh4NzlHYjk4ZVRkVVZsTnFwem0wNStmOGN1ZzEzSFAvUFZ3OUlrREw1dGQ1OHRFWFdiRnVON21TMGN5OTQ4OFpXbEhMbHRkL3hRTlBybVJIdHB6R01iTlpNQ1BQcXJmWHNYM0xRVUxUUDhIY3dFN1dIU3hncWh6dGh3N1NFUmpONG52K21IdHZuRXgxTEhEVS9GK05kbk4wN1ZqTHFoMVJSdDFhUmloUW5NdXF0VWUyY3pkdi9mWWhmdkZhTTRuNldrcjBJWjU5NUhsMi90VTN1R3R1UFNXQms0ODZZTnFFSyt1b2RuN05tblg3dUhGU0RRbEhzdXlFdUJocHIwQjNkeS9oYUhGcXpFZVBmaC9mN2Fhbk4wZzBhbU9kNi9xZHZvL1gzVU9YNitQVE56M1NzazQ4c25yZTlRVVBwY09ZY2ZNZjgvVkNnY0kzZjhXYjJ3K3k1ZzgvNFQ4Q0FaeS8vRHdMeDFRU2MwNm43TFdQNy9iUTB4c21iSGV4NCsyWGVQYTVEV1JDRnUwN1h1U0EvWGZjTWIwQ3EyNGlNMnZLaVBZejJ2QittMDNid254LzdUdmZJOWZkUTAvaHc1RnZjV0ZJNENERXBVcHJDcjJIV2YzVVQvbnBDMjJNdS9WcjNISDFPTXFkSFB0WFBzR1BmL2g3SG4yaWtURi9jaTNEcnZ3Y2YxVTdpdDk4NTV2OGNsY0pRNGRXRW8yVU1IemNlR3BmYTZKOHpoZjQwcWRtTVRMbHMyakdFbjd5amYrSGw5Y3VaOXZDejNEdjNYTm9MRlYwYkg2Wmg3Ly9FNTUrNkpjMGpCbkdweWRVRUQycU5FaXhwT0VXdHVjU1hGNFJ3ckpVY1JHa2JCZDczbnFjWDd5cG1IWEhWMWt3b1FLemV5dlBOUDhERy9lMGtabFdROVR2b2F0Z0VRMDdxSHdQSFRtYlJEejBRVStrVWlaV3FJTFNaSnJYdG0rblBUdVptcmdqTmNHRnVPaG9mTDlBZDFjWGx1WFQyOWxKRytrUGIwWjFudTdtZ3pSM2hDbUpPUmpITzhqN3BqMW0wbGtLM2tCdVJoWEtzQWxHUWpqbVVia0xXdU5tczJROWpROVlHSmptdVZ4ZCtYUVU4eWZDWlEzTXV2VisvckxnNG43cmNkN1p2Wi9Wdi85aE1YajRzenVaUDZxY3FIMkt3WVAyOGR4dXV2TTI5b0czZUg1dGdZbTNmSm5MS3JPcy9xOS80NzJtTks1MnFCeldnTEpzekFHOHVWS2dMQk96YncwTHJUVmVMa2ZHMC9pYWdhK2tMYzQ2Q1J5RXVFUnBYU0RUdnA0M2xxd2lYWDhiVjg4YVRXMXBGSWN3OWVQbk0zdk1LL3hneFFyV3RWM0pzTVlxaGsrOGlqdS8wa243Zi82Y04zNzNPeG9DSTJsNjZUMEtVei9MRno2emtNbERpOU9hbkV3WmtZQk5Uby9reWhzWE1uTmlIWEViQ3FVQlBydG5GYXUrdjVJVjd4M2kyc1lVRWZ2SW5rS042Mlk1ZUdBL1BmWlF3c0gzTDd3dTJhN2RMSC9wWFJLejdtZkI5RVpxUWxtYW05dm95S2FvS2c5ajZWNE9yWGljbjJ3Y3dwMDNqc2RZL3lqL3ZLcVJQNzEzQWFQTG8zMlZWQXlVSFNNWTBMUWQyTStoVElIUkdna2NoTGpZYVBEOFBPMHQrOW0xOTdmODVPQlNvb0VqcGgxcWwyeDNFeHQzaGJrbGJIT2NYRjNRQmJJZGEzaitzU1ZzYWsxVDZQZERMWUx4a2N5Ny9YcW1Wc2NKZnZoaGFPMlR5K2NvK0xvWWdDaUZlY3dveUFrMlJSZkxtK1p5T2ZRcFZHeDRmMVREdHUxVEdOa29Cai9SOGtibWZlWiszRUtCZi83dVU2ellzNGZsdi8wKy94RU1FL3ZMenpLalBrN2dGRTZNV252NGhTN2FzZ1VLeTNkU3V1QWU1azV0cE1SdFltZkV3YklOVUFhMmN3bzFyUlFvMC93d3lOQWFMNXNoMXplcUl5NGNDUnlFdUZUNUJiTE5POW02dlpuMjVMdjg3dWN0TEEyYUtEUitQczNoSGIzazJwcHBicy9qK2dvamtLQm0wbUx1dW5NLy8rZGZmOFczdHlhSWpMaUJyOTJ6aUVuMVNZS0dnZElVOHlZTW0vRFFVVXlvS3lIcUZKUGI3SEFKZFdOR1VtdXVvTG1waFd6QlJmUFJpNnZ2NVdscmJ5RnZEUytPRkNqUWZwNU0yMmJlMjFyR2lCc1RlTDBIMmJCcUdhODg5eXJONHovTkhaT3JpWWNzZWl1R004bXRvQ1FjUWxlUFpWNmhodEtBL2VIN3EyS1N0R05aNU52YWFNMjV1RURndk85NEljU1o4ZkhkTk9sY2tuR3pGdlROenovaVRPSm42ZHovTmkyNzg1UTRKc2U5aFM4T1E2SU1BOE0wTVBxOVp6ZjZSaTRVUnc5UGFPM2p1Z09wVG5Rc3JUVnRiVzI4OWRaYnBOUHBBYi9Pc2l3YUd4c1pNMllNZ2NDcG5NWDZnb2ZLTVZ6eFIzOUtJWi9qbjc3ek5LdGJEckR4N2FXczNINE5sMVhGVGlsd3dQZHh1MXRwYzV2cFZWZnppUW4xcEtJV2JydExPbU1TQ1Z1WXBpb1c0Y2dXUjRaamtTQ1cyYytVcGI3ZC9RSFh3NVZ5ZUJlY0JBNUNYS3A4alp0Smt5a29BcEVTU2txU2xJVGV6eWtvb1NTNW1KRk9EV05LUTlqMHBSd0dZMVEyVG1CazFlT3NmTzh3MFduVlZDZWp4WXRNOFlWb05CZ20wWGlzdU5DYW92aHFwVEQ2aHUrUFgxQlBvM1dCZkw0QWxvWGROMFNOVnlCemFBOWJEdTZtK2JIdnMwYTVxRVFERTJmZnpYK2JQWkVoRlJHTVFocFZPb2FaNVZIQ3RrdTZmQ0lMYXBLVWh1MlBYSGVVVXRpV2haL05rWE8xbEdRVjRxTGs0eGU2U1dmS0dEWjJFdE11SDBieWlNQkJGN3BwWWlOUGxoVklPQ2RhUzhFbW1CalAxWGMwTU04YjJJbEFHUTZoV0JqbnFFTDJTcG5ZSDhscDBQaDZZUDNpV212UzZUUWJObXlnbzZOalFLOEJDQVFDUktOUkdoc2JCL3lhSTFxTU1oeGlGWTNNdXZFMnJuOW5IUzFia2x4MTU1MWNNNkdDaUhOcXc3RGE5eW0wZHBCcEwxQTVjU28xSlJGczVaTXJkTlBaNVJDSldwZ202SHdQaDFiOG1wOXNITUlmM1RxSFlXWGhFNityb1VGNytpT2pNSVp0blZGcGJuRjJTT0FneEtYS01MQWlNV0tSSU5IYVNTeStiVEdqeXNNZm5YK3FMSUxoQ0VHck9MV3B0M2tyYnovM1BPdWNXZHg0OVFGV3JIeWFKMTRkU2NVbnAxQ1hjUG91QWo1b2hXVmFmTkNmcERWK1BrdjdudjBjOW1PTXFVb1J0STh1ajZnQUE4TW9Yb2crbUhXc1FSYzhpTmN5ZnU0bm1EK2xrZXJTQlBGRW5GZzRnT0ZtYUZuL0VyOTlZd2VCQ1o5Z212c0d2M3RqQzlGNVgrV3VlZlVranpyTCtiNEcwL3d3NlU0SWNYSFJ4Y0NodXpkQ3FpUkNNQlFnY0VTK2xLOHpxR3lXZExTRW1IMml3S0U0eGNqTjU4Z05LT0ZXWVpnR2dXUHFrUlk3UlFLT2cvMStwVGhkUEljTkpCd3hESVBxNm1ydXZmZGVmSC9nazNDVVVvVERZWUxCNElCZjh5R045bDNTN1h0WXMrUkZWclpXYzlVOTkvRW5uNW5MeUZUNEZDdFFhZkE5c3UxZE5CdTFYRE8ybkhEUVJPazhYcjZOdHM0SUZZbEFNVUZkMjRUZUh4a09tQ2RkU0V3RCtCNGZWdnRXS0NkQXdEUmtBYklMVEFJSElTNVZoazJvZkNTamg0ZFp2bVVORzVzWDBGaGJUalJrWVdpTjV4Wnd0WUZqS2JSWElOTzVsM2VmZVpSZnZnT3ovdWhlYmh6ZXd0QWZmSXRmUHZZUVZaVWwzREY3R01sUXNZZElhNDJoZlFyNUFxNWJ3Q3RrYU4rL2psZGZXME5IYWlLVEo1UVRQazVsRGNPd2lVVGltRjV4U0ZvWEg4Uk9sRkFXYXFOcTlEaEdqNm9uNFJnbzM2UGd1c1dFdjlRUUdnclA4MEp6Z1JrakcyaElQOFRUZSsvZ3BrSWR5U1BlWDJ1Zmd1ZGlSaU5FYkZOSytnbHhFZEw0ZUc0UDNia29ROE0ycHZIUlovRjlDdDFkNUNKMVJKd1QzS0RxUEwxTlMvangzMytQUCt4c0k5M2ZQYnNLRUt0ZHdGZis5LzFjUDZLTXlKRmQ1VXBoQkFJRXpiNUVYbnc4YjJCVGw1UlNPSTVEUlVWRnYvLzM3Q2dHRFptMm5ienorRS80OFpPN3FManVYdTY3OHlyR1ZzVnd6Rk12VWUxN0JYcTZPdkVhSnpPNklrelFWR2pmeGMwMDAreVdNQ3BvWVNxTjc3ckZrZUdLT1BHUTNVOHpOWjduNGZWZEI1UlNtTUcrZlN6bjdRdEtBZ2R4OGRERkUxNHU3MkU2RHBaeE9tWGpvSGppOUhIemVYekx3VFpQdnZETng1VlNGcUhTc1Z4NXc1VXMvZmJMUFBLZEFOMmZ1SW9wbytvcG9ZZkRUZnRwMGtOWk9IOE1kc3RtVnIzeE94NTZhQm41R1hjemJVSURkUlhsWEQ1dktxK3Zmb0wvK2tHTVVPNFR6SnMrZ1RKZjR4ZXl0Tzk4ajlkZVM5RTlvb1JjMHhaV3ZQUWt2MTlqTXVXT1R6Si9lSkt3ZGV3K044MEE1YWxLQXE1UHZxQ0xGMTdUSVZRK25GR3g1MW4xN2dZbWx0dFVoeFg1bmhiMmQ0VVlPNmFlUUx5Y2tMS0l4RzFDcVdyQ25rMjhiM2o4QTFxai9SeDUxeWVZU2xFZXREaE9FNFFRZzFieDNGM283YUJsZnhQTm5zYnQ2U0tkTFNNY3NqQU44SDJYM3M1bURqUTFVOENsdTZ1WGJGbVlrSFZVUjRHeUNhWW1jY01mLzE5TVN4Y0drSENyc0FJcEdxcWl4MHhWUWhuWXNSZ0oyOFFFZk8yUnkrY0htUFBRdDBaTnVwZXNxMUZXa0VnNGdQbkJPamQ5MjV6dEpaUHY2NEZYSm9GUWhLQnpxdGV1NG1kbE8vYXk4bmNQOHFQZnJDVTQ1M044NlkrdVptSk5na0IvT1FjbmVFL1BLOURSMVVQTjBDR2tnc1V5MjlyenlMWWNwc213MEQyOVpIdEQ5R3g1aVNmZjJFRm82bWU1YVhvMWlkREozbGJqNS9Ma3ZmYzdrRXdDMFNoUlMwWWNMalFKSEQ3T2RMRmtYYmEzbDNTdWdLZkJNQUpFRWxHQ1I1OUVCN3UrbTc2dXd6dFp1Nm1idWlrVHFZMkhzRTl6Rzl4OEwzdFdyNlM1ZEN4amg1UVRQKzJGYnk1aVNtR0ZVb3k3L3N2OGxWSEdyNTk4bVNlK3ZaUkhmSVZwMmtTckdwbHkvZWVZbTJsbjIwc1A4ZDFmdk1ubWZUbGl6aXEySGxyRTJGQUxXOTlkeFo2T1hwcWJuK09uMzJtaDUrdC93NmVIK3JqNURBZTNQc09EdTVid2tLblFoazJpWmd6elB2OWxicjlwQnZXSndIRitmd3JUQ2xOVFYwZXAyMFp2VHg3ZkIyVTVSQ3FtY3NNZDgzamdrVy94RDY5WFV4SFZaRElCaGl5OGl5RWo2N0NCbm02RFJOSkJHVGs2V2hWbFpXYXhuT3NIZlB4OE83MjlCalgxOVpRSDdSUFByeFZDREVwK3Zwc0R5MzdMQTQ4K3orcGRhVG9lVkJRK2R6KzNUSzhtRWRRVWVnL3d6bE0vNXBIblY3Rzd0NTBIVllHN3YzWXJNNm9UUjFSQ29uaXpINnlpY1ZvNUl3YVk3S1NVZ1dGWng1dzNsR2xnbDVWUkZqQ3hGT1MwVHphWHczdS95dEpKYWZMWlZ0YSs4RGhMTjdXUVRjM2tscHZuTUNJVndlNjdLTG01TG5hODhTVFByOXJENFE2UFNHb29VNjc3RlBOSEpZa00rQ0xZVi8ycDh3RHZQZmN6ZnZUSVN2VFVPL2pTUGRjeFpVaVM0R2tGRFgzdnJIMEtPc3pJaGxwaWdlSVVWTzM3dU8wZHRPeCtsMTg5QU81OW4yZGVTWEZrK01XbVhoYTVtc1RKbTR1WHpaUHIyNGVtYVZOV1ZrYkVzaTY5YS9VZ0k0SER4NVhXK0c2R2pyM3ZzZVM1RjNsenczNjZDaWFoc3N1NDhTdWZaZDZRRWtJWHpWMlRSbXVYZE1zTzN2bkRLelFOdlpyUjlwbjFGcHVXUlR6aHNmU2xsMGt2V01TTUVhbGlJdS9aYS9SRm9GalhPNVFjem94UGZvWEd1YmR3dU9rQVRTMDlFQ3Fqb3FhS2lsU0tzcmhOeGUxL3gzOWVtOFgxd2JCQ2xGU1VFN2ZMK2NUWHY4V2Mrd3JGbFR6TklQR3lPRWJMT2d3blRzT0N1L2lyV3lmZ2VDNHFVa2Ixa0RxcXkwcEp4SUlmemdVK3FqMkc3WkFZT1lMRzhIYmFEMmNvdUJwdEcxamhNc1lzK2lKL08vRTZtZzYzMDZ1aUpKT2xsS1pTbEVkc2NtMHVIVDJLV0V5Qnp0SGFhbEFTLytqQ1Qxb1hoODViMnhPTXVISTQ4YUFqRnlBaExqS0dFNlY2eG1mNGk5RTM4TldjeGdvRWlDWlRSSjFpQ1I0N1hNV01XLytjVWRmZFIwNWJCQUpSa3Frb3grYjdxbUpTODZtVUNEMFIwOFFwTFNVVkwwNmIwdG9uazgzaERUQkIyclNDbE5VMVVMMzJEZjd6NFczNEZYWGNkODBvVWlHcmI1VnNoMFR0Y0VhMDdPTzlGZDFNbnpxTTJ0TFFLU1FLRjRPR2ZGY1Q2MTU4bUI4Ky9BYVpDYmR4M3hkdVpQclFzdUxxektkOUxsUTRzU3BtMy9NL21XeVhrb3owMWJCeVl0UmNlUi9mR1o5QldVSGlxU1NCdEV0SVdZUWp4VnkyazdaWWE3ejMxOGJRcW04MHVweUFOYkF5dCtMY2tjRGhZMHBybDNUckJwNzkyY09zak16bStpL2V6c2l5TUxacEU0cERQcGZIRHRwSERJY09YbHByM0hRclc5OTRscmZTWTdsNVRDMGxvVFBwZFZBb00waEozVGltMUczZ3FSZVdrU3E1aXJFVlVleUxhaGptYkNnR0Q0Rm9rc3BJQ2VVMVF4bnQrcUJNVE1zcS9qNFVCRkoxeEZKSHY5WWhXVFBzSXprRStCazZXZ0Vzd3NrYUdpZk5aRmd5aUdHWWZhdUE5dk43c3dKRWFzWXpjZFR2V0hlb2xVeCtHSVFjbERKd0lrbXFHeEpVMUx0NDJpaTJUeWtVTGhtM200Nk1SekNYSnUrMDBsSW9aMFRRUHVMQ3FzRXRrR2xxb3RrWXk0eXhWVVNDY2dFUzR1TFNkNzZLcDZpTkgzTkNBc0F3QThSU3RjYzVYNTNMVnBsWXdYTEt5NE5ZRm4xVGo5Smt2TDdLYmYzVUhEWHRLRFVqeGpHOHpLRzhJc3VLNTE1bHp2aEs1alNVRWpDTG5UV3BvZU1ZMzdHQlp5dEtHSC9aT0JwU1Fad0JYcSswMWhTNkQ3SHAxVWY0MGM5ZW9uM0VwL2pLdlo5aTV2QnlJdGJBZ3dhdE5kckxrM01Wam1OakdBcUZ3akFkb21YVkhKazNyZ3dUSjFiQjBOajdqL2hrTXE3TmNBY0FBQ0FBU1VSQlZLcHZaTmpHdFBxTEhIejhkQzg5bm9lUHdyWmlwRkpsQksyamkycUk4MDJtaW4wc2FiU2JvV1BiY2w1dkhzN0N4UXVZTmJHUmhxSDFWSmNGNlZ6K0JMOWFzcDIydEhzUkxOMnUwVjZXOWozTGVYNXBKME1uajZPK05ITEdKZG1VVWxpUk1vWk9ta3Ixd1ZkNWVkVStPckxlSlZ5ZVU2R1VnV2s1QklKQkFvRmliLzJwQkdkYSszajVETjNkdldRTExsNCtTMjg2ajIvYTJMYUYxVi9RQUNnc2d2RUdwczBjUS9mZW5iU21zM2dmZkNuRkhrTExEaEJ3aWtGQnNYMCsydXVrdTJNbjc3NzRKdHNPYjJXWE9ZUmFKOEFIRlJxMXhzMzEwclI5TjdtSjA1azhKRVpJRWh5RUVHZURzckRDMWRUV2x4Q3dEYlR2aysvc3BDUG4wbitsMStLNVYxa21CZDlreU9XTG1HNnU0cFUzTm5Hb0s0L1c5SjJiYmN4OGxueTBoR1EwVEhDQU4veGErN2k5TFd4NzQ5Yzg4T0N6SEt4WnpEMWZ1bzI1alJXbnVFSjA4VnJjdGU5ZGxyeTFoZlowL3RUdUh6UjRYdC9JY053OC9xSjhSMzZXNzVIdDdLUWo3K05oWVlYcnFLdU40ZGlEdjdQejQwNENoMEZLYTQzdjVzbW1lK25wNlNXZHlaSHZXMkNtZUxCcXRQWW81TkwwOXZUUW04bFI2S3Q1ckgyWFhFOG5oN1p1cHFOc0NEWHhFS1pYb09EbVNmZTBzV2Z0VXRidWJhZXpKMHN1bTZQZytmaHVubHcyUXlhYkkrLzV4V0ZDTjBjbW5TYWRMUlRuYW1xTjlncmswbW5TbVJ5dWYxUWQvTDdQem1jejlQYjIwcHZKa2krNHhhb0lmYS9OWjdOa3MwZTBWWHNVY2xteTJTelpYT0dEQ2dwSHZxZWJhV2Y3bXkrelBqS2FpY05LaVRvZlBYRjgwTmJlSG5wNjBtVHo3Z0NTMG9xTGdVV1N3NWs4eW1MVmE4dlowZHBMNGRLTkhNNllkck8wYjF6Q2IzNjloUFhOUFRSdmVKVmZQdkkwYisvdUpIdjhoUnVPcGNBS0pXaTRmRDRUMHR2WXNMK1Qza0ovODRSdG9oVlQrY0kvZlp1L3VmTUthcnAyMGxFOWdvcHc4SU1jR0sxZE1sMTdXYmROTTNudUZPb1NZVW1NRmtLY0hVcGhPMGthR29ZUmRSeVU3MU5vNzZBejc1OWd6WnFqRmErZHZXbEYrWkR4TEx4bUV1bTNYdUh0YllmcGVmLzg1L3U0M1QyNDBTajJxUVFONlRaMkxudWNCMzc4SkR0S3IrYnVyOXpCbFdPcmlEbW5rdGYzL2xTbncyeDQ5V2xlMk5oTVQvNVVyNVUrZnQvSXNKbnR5Lzg0eVZ2NGZvSE96azR5cm9jMmJRSVZ3Mm1vaitDY2JtS2pPR3RrcXRLZ1V6eEFDNzBkSE42OWxVM2I5OUhjNnhFcXJhQ3FmaFJqaDFjU0M1aG9OME5YMjM2MmI5akl0djJkNkdnMXd5ZGN4cGk2RWdMdVFUYXRXTTVicXpiU29ZZXdkdm5idENSTHFhNXhPTHhsRTh2WGJPVkE5UnFXdmRIQmptUUZ3eThiUlhsbU4rdTJIcVE3SDZSdTRsU0d4L08wN2x6UHVxMkh5Q1ZHTVAzeU1WUUdYTG9PYkdYdCtsMTBHQldNdVh3eUk4b2kyS1lDN2VQbGV1aG8yYy9PTGR2WjI5S0xEcGRSV2QzQXFISDFsQVVNdko1OXJGK3ppN2FzVGVYRVNUU1doekVLN2V4Y3U1N2RMVDE0OFFZbVR4bEplY2o1b082MjFnV3k3WnRaL3ZaMmtyUHVwRElTd2pwaWtSM3RlK1I2Mmppd2N6TWJ0K3loTmUrUWFwakU1Uk9IVVJhMVQxNXhRaW1zWUl5YU1RMUVuM2lIVlR1dllIUmxETnVSSG8zVG9WQVlWcEJZYWhSemI2cW1ZSVpKSk1JbnlHYzR5YnVZUWVKMVUxazRld3ZQcmRsQzA1QWtrZFJKUnBtVXdyQkRKRk1sTk85YXpab1hOeko4d2Uya1NpSVlxaSt3ekhSeVlQMHE5cWJtOG9tSjFaUUVMN1Y4RmlIRXVhTXc3UWkxRFExVWhSeDJkUlFvZEhUUW5uWDdSa3o3T2R2b1ltV2lubDVGckRSQjNkZ0ZMTnorZlo1OVpRVmo2NU9Ncll5Z2ZJOXNUeTlXSklKdDlqL05VbXNmTDlQQm5oVlA4Y0QzZjhFYWF4Wi85UGxibU5kWVJoQ1hRdDd0dDAyNjd4cnJ1aDc1ZEJ1N2xqM0JJNzk1RitQVHR4RTQ1U2xESDQ0TWIzaDVPWmZWVnhJL2J1NEpnTWIzOHJSM3RKUDNQSlFkSnQ0d25JWkVZTURUczhTNWN3a0ZEbjBselhKcE1sa1hyUlRLRGhJSk9SamFKZHZUUTg0SUVZMEVpMU1nTGxnek5XNjZoUTEvZUlnSFh6eE1hbFFqZFhHWGZSdGU0cWV0MC9qYnYvc3NVNnNjdXJlOXhpOS8rbXVXNTZvWVVSMG11KzlaSHZ2ZE9PNzQ0OCt4b0xhWlhadldzM2J6TG5wVGU5bXl3YU10V1FObWdDM3IxN0oyeXlFNjJNVDZkUjJVbFkwazNqaUVTT3R1MWkxL2k1WEwycG55SjNHeStaVTg4K3dhZWtNT0hidGY0WUM2bjRYUjdiejA1TXZzSm9KdTJzT0tyci9rVHo0eGdhcW9oWmZ0WU9leVovak5NNnZJbEk5Z2FKbEIrN29sUExwMUNGLzgzMTloNGJBb3V2Y3dPOWV1WU9YcXRiaDcvaHYzM3pLVmNxT0RmZXZlNEpsWGw3Ti8ySjM4L2NnaHBFTE9oOStabTZOcngxcFc3WWd5NnRZeVFvRVBUNWhhZTJRN2QvUFdieC9pRjY4MWs2aXZwVVFmNHRsSG5tZm5YMzJEdStiV1V4STQyVGVwd0xRSlY5WlI3ZnlhTmV2MmNlT2tHaEtPYzVMWGlCT3lBc1FiNTNOcjdRemNZczFBbEdFUmpFWUpuRXIrb1ZKWWtSU05jNi9oMExPdnMycnpFTXFqRFNSUGt0ZWkzU3p0RzE3ZzRZZWVZR3ZKcC9uaVZTTW9qNW9vTkw2WHBYUC9CbFpzRDNQNXdwa01MNHZLNnFOQ2lMTklGUk9ZRzBZeVBCbGkxY0VzaGU1REhEcVV3UjJqT2NFS2RFZlErRzR2M2IwQndyRWcwYkl5cGw5OUZlOTlmd212dkR1RzZxc2FTWGdGdXJ0N0NFZGoyTWJKQXdldE5YNnVrMzJyZjg4RDMvd0JUMitMTWVmVDlWak5tMW14ZE52QVNyaHFqZS9sNk8xc283bnBBSHQzck9lZHQ5NWxkMjRjOTFZbkNEaW4ydm55NGNodzNvbVRUSVpPUE9xck5aN2J5NkZEaDhtNEhxWWRac2pJNFZTR25VdnBwblhRdWtTK2cvZFhTZHpMMnRkZllkbldEclJ0RWFpWXlJSkYwNmpXdTNueFp3K3p0dUpUZlBubXk2bEpCRTd0Z05ERjZEaVR6bEx3QnJZQ3BUSnNncEVRam1sOHRDeWxMcEJwMjhpU3A5ZFJ0dmlyZkhiK0tGSjJta05yWExiL3prUnBqMHpuYmw3LzlhT3NpQ3ppYy9kY3dkanlBTG5ENjNqbVIvL0tVeTlOWThvWFpqRHJodXRwMmJLTXlOUmJ1V3RoSXhWUmgwRFFaMHhGa3R5V1BXUnZ2cHZicDlXVERBWUp4eU00WmJOWmJIaTB2UGNIc3MzTGVXRkxobkczZkptSkZYbFcvOWMvODg3Rzl5Z2Myb28xN1RhK01MNlU3cVVQOE1OOWgrakpqY1lQRldqYnZwVEhIMzhYYy9iTjNEbHZMQlZPbXYxdk5mUE9Ib2VRcVRBTUd6czFrWVczVkRLOEJuN3creVVzbjlyQXdxRkI0b2tBcW1RcU4xMXpPVU1Tb1krVXV2TUxHUTV2M2NMMlhJTExLMElmbHRmVUdqL2J4WjYzSHVjWGJ5cG0zZkZWRmt5b3dPemV5alBOLzhER1BXMWtwdGRTRWpqNWJEeWxUS3hRQmFYSk5LOXQzMDU3ZGpJMWNlZlk4L3paL0k0L3BwUXlzSUpSU29MSExLMTZxdTlVbkVaV1BwSloxeXJXYnUyZ0oxOGdmcEoxRnhRbW9lUklydno4TjdpdHBvYWFWS3l2WjByanV3VTYybjBhcmx6STJJWkxzWHFXRU9LY3N4eENOV09aT0NiSjc3ZTNrY251Wi8vK2J2SUZqUTcwTitiZ29kMXVlakloRWxFSE14QWgxakNUUlhQWDhPTlhYbVB0NkhLbUp2TjA5YVFKVjBXeFQ1WWdvRFc2MEUzVHVoZjQ2WDkray85NmFTMEhNeGFIdnJ1ZVowOWwwY3UrS2NhKzcrSzZMb1ZjaGt6ZUlqSGhXb2JVUlU5OXlwQlNtRTZFOHJySUFEN2J4YzBjNE1EK1R2SUZoVk5Tei9nSmpaU0VBbElKYnhDNEpBSUhyWDF5WFh0NCsvRWY4Y2lxQk5mYzlTbW1sWFd6K29uZjhOVFNDTmVWcldIcGEvdEkzbE9LWTFrbzdlTm1lK2dxV0VURERpcmZRMGZPSmhFUFlSK3YxckV1a08xWXcvT1BMV0ZUYTVwQ3Z5MnlDTVpITXUvMjY1bGFIZjlvYmVtK25vZXU5anphc0xEc0FKRkVqSVlwbitScmxZcmFwRUY2eXp1OHRLS0VtWDg5ajBrajYwbmFDajlzTUgvMkJKNTZmZ2VITTVkVEhuV3dqQkpTRmVXVVY1U1RDaHZnNS9DaUJ2aGxWTlpWVVZGWlFjbjdCNzhWSmg0MzhEeEY1N3B0bE15NW16bVRSNUgwbTlqaGVMUnZYWUZxWE15WDUweGllRFRIbm5nUTFWRnNieUhkenJZM1htWlg3UUsrT244eUkycGlxRXdMZTdwYTZTeXBwU1JnWVNvRHd3bVRxS2hsNUl4RkxGanpYWmErK2pabGpkMHNlOWRsNnMyM2M4M2tPaEtCSStkdWFsdzN5OEVEKytteGh4SU9ta2YwbEhoa3UzYXovS1YzU2N5Nm53WFRHNmtKWldsdWJxTWptNktxUEl4dGdadnA2dWQ3TkZCMmpHQkEwM1pnUDRjeUJVWWZyNFBvckg3SG9sOUtZWmhCRXRXam1KNTBzUUtCazNmYVdRNmh1ckZNcnJPd3JZOHVpbVE2RWVvbXpxREdEaEt3TG8wZ1RnaHhmaWtzQXRFR0prOFpUZW5MdTltYmEyUGZ2aVo2QzZQUjlETzFTQmV2KzcyRk1OV09pYWtVVnJTY1VmTVhNWDNkejNuNTlmSFV6QytqcThzbk10TEdORThXaUJUSXRHL2lwY2NlNWJuVlRlUURjWklPZ0lkYkdHaXkyVkhiWmxnNG9mKy92ZnVPa3FzODgzMy9mWGVvbkx1cU9rdHFkYXU3RlpwV0JpV0VoRVNRQkpnY2JXd2N4bW1Denl5Zk85ZDM3cHFaYzJiTk91Zlk1OXdKeG1ON2JNYkdHQ3hoSXpBNUNRa1FVUUVKQlNRQnlsS3JjNmdjOXI1L1ZDdlNUY3UyQkpKNFBpeldRa1hYcmwyOTFkWDdlY1B2OGVNTUJhaVoyRVJENlBRVG5mNFl0bDBrMzMrUUF3ZVM1QzBIbnVwV3BreUk0bkhLb00rNTRETlFPTmpZK1NRZG01L2h0Ny9kaE92YTczSEorSHFxelQ1UzFiQml6YXY0L0J2WkViNkliMHlNNDNOcDJMa0JqcXo3TGZkdEg4WHRTeWVpYlgySTcyOGN4NS9mczRDbW1PK2pUYU1Vb0JSSzA5QjBEVzNFNFdnTlRTOWxUbjlrNkZxWnVNS05USjhYNGorVy81VE13VVZjc2VCaXh0ZVVNYmJCaGFQWVQ4ZnViV3lKTlhMTHFERCt3VlFFelhRU2pKY1Q2TzlqSUpjanI2ZElwcjE0ZmVZSjZRV2x6VWtET1IvVnJsTFU1ckh2a20xaEZmcnBLL2FTeWt6aDZvazFSSDBHeGI0aWlVU096bjRQaStkTm9pYnFSY3VrU0tZeXVMeGVUTTBtbHp6SWxzMUo2cFkxVTFYbXhWQVdtV3dYdTNidVF2TmNnc3M0dmdsTEtRTlBXUjBYejcrSVZmL24xL3gwNDJqbTNmWkZGazRiUzh4cmZHUUsxU3JtNk83cEpHZU1MZDNzSDUxd3NIS2t1M2V3YVZjWjlVdURGSk9IMmJieFRWNTZaalVkRTYvbnRzbVYrRlJxNU91b1NxUGJEc01nMTkxTlY3WkFBWENleld0ODR2dXpMQVlHQnNobXN5TWQ4TE10bVRnVEIySGdEQnpsVEhLNVhQaDhQclNSUXMyRkVPYzJwVEJkUWVvblQyVmM2QlVPSGtsellOOCsrckk1TEh1b2hwZkgyWGFSWW42QUpCNThlbW1BVENrSC92S0pMRmgwRVQvNjdZdXNqYzhpMStmQTV6UFFQM1lVUmNmMFZUSDFjOS9pNythbktaekp2QS9OeEZNK2pvbFJ6MW04ZWJTeEMzbVNCL2V6dnlkTDBmQlExVHFGbG5JZnJoR1hmSWxQd29WZk9OZzIrVXdmTzk1NGxRMzlsZHd4WlF4aHZ3TzlZT0lMbVBSdGZJYVZsczc0TDE1S2EyVUFsNlpBTTNISHg5SmFpQlB5dUxFcnh6TTNYMFhFYVE1VDdacTRnaE81L0xZNjVvNmN2UWFBMGh5NC9aNGhXOWM3QTZPWmUvZDNLVzk5azVmWHJPYkgvL2djWXk1ZXhMSWJybUJ5SkVkL1p5Y3FNb1dBMHpqMllXVGJObFkrUjE0M01MQ3hDeWxTYVE4UmJ5bHJ1ZlExRnNYc0FBUEtpOC9RVHg3QnRTMEt2ZjBrK3pPRW0xc1pIZkxoMEd5UytUNzZCcnJ4MUUxbWNtVVFqd0VGSzBkMzd3RCtXQkNIWnBOUEhXVC9rUWhOVlFHY3BnWldoblRYZHJaL2tNUS9Qb0R6aEkxYzl1QzUycm9iajJwanIzY2hMZU5IVWVZZGFpT3pqVzNueWVYeVlCaVlKOFo1RnZPa2oreGo1K0c5ZEN6L01adFZBUldzbzJYV1hYeHRWZ3VqNHo0Y2R2YTBycU5TQ3RNd3NESlpzb1hoa2g3TzREVStRU0tSNElFSEh1RGRkOThsbng5NUhrTmNPSnhPSjdObXplSzY2NjRqRUFpY2tXUGVlKys5ZzJsbE5wWlZhajVsV2RheHg0WjZmTGcvbi9qMUp6NS9xTWVHZTQxVGozLzA2NFk3cjFOZjU4VEhUejNIMDMxUHc3MVdLcFU2STk5eklVcEsreVpEelZPWjNoVG1qZllPT3QvZnhlNitMRTF4M3dtaEhrT3dMUXJKQkVtWEQ2K3BIeHZVMHB3QnFsb1hzdkNkZjJYRmk2OVRka2d4M21lZU5PajNVUnFtdTRMRzZWRWF6a1pJb0tiak1NOXU5K1ppUHMyUlhidlluU3lnK1dxWk1yMlZDcDlyNUswaTRoTng0UmNPMkJReXZlemRzNXVrYnc3bEVSZWx2aU9saURPdDh6RFoyVi9sY3d1YUtmZWJLQ3lLeFFJcTBzekZNUjhlczBBcTFzS0NxakFSejNDRlF5a0pxWkRMa3MyZjN2cDNUZGR3RHJFVXZGUUE1RkhlS2liTVhjYW9pUmN6ZCtOcW5uNXNPZisrSXNEZjNqWUJHL3Y0Qm00YlVEWjJJVWYva1NNazRwT0p1QTIwYklwVXprT04yemplb2RFcWxqNmNQSDc4cG5iU3pJbGR0TW4zcFVpcUdtWk1xc0xyTmxCMmptSzJoLzVrSlJOYXhoUDFPdEd3S1JiU2RIWFpoSnRjbUxwTklaMGdnUnVQby9SYXhYU1NJKzlzb2xNTDRncEZqaThMc20zc2ZJTDI5OS9rMldlMjRwbXpoUEZiUDJUYm5tNG1WZ1p3YUtmR3d5bWcxR0hTdGl4TytzN2FZT2VMRUtobTRweGx6SnN5anNwSWtFQXdnTi9qUkZjMnhlenBYMGZMc2tFdkZWTm4reHFmeU9WeU1XZk9ISnFhbW83ZDVJalBCbDNYcWF5c3hPbjh5UHpXSCsyKysrNDdZOGY2TEZCS1VWbForV21maHJoQUtPWEFVemFKdVplMnNtTDlLdHIzdnNmMmZRTmNOaWFDMnpsVTZFb3B0Q1U3MEV2SHdTTjBXaDV5QTMya3NqNU1sNEdtZE55aFdtWmNmaW12LzlOOXJENDBsa2x1RSszandpYVVRaWtEaC9NOHZiMnpMZkxaVG5aczMwRnZUaEZvbXNPbE0wZVhtcjUrMnVjbWdNOUk0UUFGQ2dXcjlBTmwyMkRsU0hUdjVaMU5IOUtyTjdCNDZTS2F5dHlsQkpaOGh1NHRML0xvMmc5eFRsckd0TUphbmxpN0U5L2NyM1BuM0ZyQ1EzM0g3QnpKdGpYOC9QLzVkNTdkM1UxcXBQcy81Y1JmdllDdi92ZHZjbFY5R2Q0VFBnVHNYSXJ1emMveFpFY0RTK1kxRWEwY2c5OTlPVmI3WnQ1WWQ1aiszQVI4a1NqRnR3L1RrY2hRaUh2UjdBS0p2bjFzM0x5ZnNSTnZJdXB4UUNKSlV2ZmdNVXJySlVzSHR5bWtNMlRjYnR5bWpxYnMwZzJ6VW1BVnlTV1RaTWMwTUs3Y2cxTlgySGFSUXFhTDd0eFlKb3dKNDNKcUtEdFBJZE5KUjVlWFNNU0ZZV29VZFFPOW1DZVhMMkxsMC9RZTNNSXJHOUtFeXh6b1phVUVpTklhemhUZGU5YnovS09yNld4WXdzMXphK2tOL1lMZnZQbzIwOGZGOEZmNU1VOFp4dEEwRTY4M2dGNHNVaml4eDRPbVlRWkRsTG03cVdpYVFGTmpMVUdIaHJLSzVBc0ZzSE9uZlIxdDJ5SmZMS0Q3dkhpSDJ6eDJCcS94aVV6VFpNS0VDVkkwZkVacG1vWnBtbWZzZU4vNjFyZUEwZzJ4cG1rb3BZNzk5MUNQRC9YbjRSNGI3cmxIMzhkUVh6dlUvenYxOFpIK1BOdzVqUFNlamg1anFHTWYvVy9ETUhCSWlwbzRVNVRDOUpReDRkSUZ6Rnp4Qms4ZWVJOU5tL2N5TUtPYWtNTXg1Q2g5SWRQTGU2c2U0aGUvWDhQVzNRNGUrSTllanR6MUZaYTFsdU4zYWlqRFE3aCtIc3VXdk11SHEvekUzSTZQbjcwNHo5bFdqa3puTmphOWU1aXNGdVNpU3hjd3N6YUl4NUNZOUhQRlo2QncwRENjRWVycTYvRnQzczk3NysybEJkaTk1cmVzM055UFE1bW9mSkpEMjdhVG5EQ2VVVjRUVDNRVWRmbm5lTDRqejh5R091cFM5L1A0L3R1NE5sOURlS2lYVUNhdWFDdEx2dkZkcHFYeWpId0xxRENjVWVvcWZCOWR4bExNa2RpN2dWVmJNalRXQmJHakx2STliZXh2NnlkU1cwVWs0Q2ZZT0puSkR6N05xMjlNb2RyUlNFRDFzblBORTZ6cWFHWHBYZU9JdUhVU0F3bVNIaC8rbzlPZWc2K3JsSUpVRCswZG5SeHg1TURTaUVSRE9Ld2kyVVFDUjNVTGNiY0RRNEZkS0pEcDdxSzNySmJha0F1bnByRHRBdmxVRzIwOURzWVVVMlFLWmJnODVWUUZYbVQzcnIzc1VSYTdYbmlHUGZHTHFONi9oNnc5UUg4eVRkUnRrRDY4aVdkK3ZaeDE3cm5jT244YWpkVk9rcGZPWjl3UG4yTDEydzBFWjlaVEZRL2dNbzdmdk91NmsxaTBIR2ZCSXBlM0J4dTdLZEFkdUdOamFmUS94OFlOMjJpSm1WUjZGTGxFSndmNzNUUTNWcDNlZGJSdGJDdExybURoaWthSkRaZmNjeWF2OFVsZkJZWm1rZWp2SlpFdFlOa0tUVGN3akpFMmdWa1VpMFdLUmRDY1BzSWhIMDc5RCtrQ0tpNUU5OXh6ejZkOUNrSjhoaW1VNFNiVU1JZUZjOGJ5OHNQdnMvWHQ5ZXk1c1pYS2dJbGppQTlvd3hXazhmSzcrZTZNbS9uemdzSjB1UENGSTNpT0JwY29oZW1yWU1xTjMrRUhWeW9DWmNIVER0dXdiWXZpWU5DTDMrdkNHQ3JjNVp4aVkrWFN0RzlleDRaOUdmVG9MQlpjTnBtS3dNZnZFUkdmckF1L2NGQUsweFBsb2l0dlpObDc5N0hxNXovZy9ZaVhTTjBVbHR4ek1SMVBMV2ZUMnkvd2xyNllheWRwbUlhT0NzUndLd052d01RZHJjUlROQW40ak9GYnBDc04wMVhCdUdreDZrK3o4N0JTR3BwaGZIU2p0YWFqdTMwVTNyeVBmM3J2QmNhVWU3RUcraWlVeitERzI2ZFJGUW5oOE16bmxsdjJjUC92LzVWL1hCTW5vT2ZJNkxYTXZmMFc1amVVNFZGSnVudDdHZkJGQ0pvbjdHVXdIUGhxbXBpa2ZzcERQOTdIc3g0bjN1YXIrTE5iNTFKbFdtUnRCNk5IVmVGMURxNWZ0R3lzVkI3WG1ER1VlMHZGQkpaRmNhQ1hucDZkZlBpckI5RFZOMWphT0k2TDU0YTVkL205YkhjNWlFOWV6TklGbzluenEyNjJQdjB6ZnA3NVBOKytwcEhVaGhkNTdMVTlGRVpWY3FBM1QydDFrR0IxSy9ObnZjNjlLMy9HM3JlbWMvMDNiK2FTNmlCdUJhRFFEUTlWTlRWRUN0MGtFemtzQzlCTFU4TGUrRlNXM0RhWG56MzRiL3pEcTVYRWZUYnB0Sk5SQys5a1ZIME5rZE82amhaV3JvZGtVcU9xdHBhWXkvem9OVG5UMS9na0JkTGQ3L0w3Lys4SC9PeTVMYlNsd0Y4OW5va05WWVM5NXZIWm9oUFpObFkrUlUvN2Z2YTI5YU5QdUoyLy85NGR6S2dLRHROTVI1eTJvMDJQVUtWLy9zVHZwMjNicFdNZUhRMC9NMmNwaERoSEthWGpDb3hoMXBXTG1ieDZMMjl0ZXAwM2RuMk9sc29nNFk4c1Z5cjF1dkdFeXZHRWhqMWlxUjlPSUViMUg3Z1Z5czRsamdXRTNISGpiTWFVZVViNGZYVENjMjBiSzU4bWxVeGpPUVA0VGdsVU9SdHN1MGdtZVlnTnI3M0ZucHlidWtWWHNtQmlEUDhmM0ROQ25FMFhmdUV3T0FJUUczOEZmL1ozelN3NjBJdm1pMUpSRVNmc044bE5hdWJ5dEp0b2Vad3lyd05OZ1FVa0JqU0NZUWRLeTlMYnBTZ3IwNC8zRUJqcU5aU082ZmhEdWx3TmN5U0hqNHBMdjhML2FMNkdycTRlQnJJNm5sQVpzV2lVYUZrUXQ2bWhqQXBhci9rYWZ6UGpFRzJkQ2ZCSEtRdUdpRVREK0YwR2RycEl1cWVIZktDdXRPL2c2TEdWRTMvVmJPNytYaVh6Mndhd3ZHWEVLeXVwOGpzeE5aT21wWC9CWCtFbjdIZVVma2dkUHNwbjNzRjNXeDJFZzU1U3hhOTdDSSsvbnUvOTVITHl1Z052dUl5Z1N6SGx4di9DMzAwL1JNSUlFcThvSnhvd21QSmYvNE1GT1EzVEV5RVdkR0pkOWpWKzBQb0ZsT2tpRUluZ05qVTBJODZrWlgvT2Y1dWJBY05Oc016SDhaNXRDczEwRUd5b1o1em5BM3JhMCtRTE5yWlp1Z2t6UEdVMEwvb1NmOU55SlczdFBTU1ZqM0E0UWlRYUplWnpVT2diK1RyYWRvRkN1b091bmlEMTg4Y1NjQTA5blh3bXIvSEpTckd0YzVaY3plYXQyM25nNWQyMDI3WE11ZkVxN3J4c1BPWCtJVGFOMnphMlhTRGJmNEIzWGx6SmlqZTc2TTdrS1FDeTZPS1BaOXMyVmlGTEpwM0Zjdmp3T1BRL2ZUT2ViWkZMRHBCU0R0d3VsOHdLQ1hIQlUyZ09IMVhUbG5IRG9sZll2bklMcTFkdjRwcldTb0l4OTlDRFFXZkxpVUV2VHAzVHltNGIvUDJTR2VqaDhJNDNlT25wbCtpZSttMit0TENPcVBkc25ydU5YVWpUKy81YVZyMXhBQ3MyazJ1dVgwaGp6UGVSSmN6aTAvVVpLQnhLSTcrNncwOTAxSGhDVlVYUTlHTlRkblp0STBHcnRKRlZLWVd5UzV1amV4TUt2MStCbmFXclN5TVVNREUrZ1MzOVN0TngrTXVvOVlXcEdsV2dhRkZhdWpKNGZxVXYwbkg2eXFpdUQxTSsrb1Qzb3hUWUZ0bHNna1A3MndtVngvRTR6ZU0zS2txaG16NmlkUk1KMVJhd2xZNWg2SU1qb1RydVVCejNpU2VqNlRoOFpWVDRUanBCVEhlWXlqRW5MOXJTdzVVMEJHSllTc01ZWEUvc3JoakRTWU1vb1hKR256cXFvZ3ljZ1JnMXc0MmtHRTY4VlJOcGFYeUNMVWU2U09mR3dHQm5hYVUwSE40d2xYVkI0clVGaXJhR2Joam9TcUd3eUk1NEhXMG81RW0zdGRHaGpXZm0rQXE4cmhIeXRzODBwZENjUVdxbkxlT3IzOG1UTC80TEs5N2F4Sk1ySG1YTTZOSGNQbThjTWQ4d3hVT3hnb2pmVHpIL0tyb0IxdGxJMFBpTUtFM3A5OU8rZXh0YjloYW9taktOY1RIdmFZL09EWHZjWXA2QkExdDQ2NE04RlJOYmFhb0o0VEdrZUJEaVFsYUtIYTluL3ZYWHNlYnRlM25sNWVkWXUydzYxYUVhQW81UFp1YlJ0aTJzbzBFdjhRQUI5K251cGJMSUpRNnk0WmxIZWY2ZFBzTDBjS0MzU1A2TTVyb09mYjY1eEJIZWVmRjUxbmU1R0gvRERTeVpYRVhJSlorWDU1clBUbmk0VWloTngzUTRTc3VSbEJwOHpNQXdCbk9UZ2FPOURuclRSZlJzaWx5Mmk4NThqSWpMeFBqRUZ0bVZScmNOMDRuVDZUeCt2c084SDBQWHNBbzVNdGtzMmN3QVBVZTI4ODVPeGJpR0tueXVVNUlJamozUGljTTBUbmpmZitJWks0VnVtSmo2RU9mNnB4d1hBMWVnam1rWE56T3dmemRkcVF6Rms1WUtuZkM5Y3BTdVVlbmxUK002MmphRmJKSzJEL2FTYlpuTzVGRiszTVBPS3AwOVNtbm83Z2hqWm42T3IzL25XOXd3TFV4cXl4UDg5Si8vblVmZTNFMVhxakM0dCtPa0o2RjBKLzd5Y2N4YnVwQUpJZDk1TnR0Z2x6YmY1ektra3drR0JoSWswMWtLeFZJY3JtM2JGUE5aTXVrMDZjRi9NN2s4UmF0SVBwczU5bGc2blNGN3dwOHp1VHpGWW9GY0prVnlZSUJFS2swMlh6d1c1em4wcWRoWXVYNE9iMW5ENHkvdHgxMDNqdHF3RzFNYlBJOUNsblF5UVNLUklwTWI0bHA4REdVNENOWTJNNkc4bncwdnJPSGRBejJrVDZ2enVCRGl2S1VVeXZRUm4zUWxOeTZiU3FUbkxaNThlaDM3ZTlLbi9QNDZlK3pCb0plSEgzeVE1N2Iwa01xTjFMMzYyRE5CMS9IV1hNTDFkOTdBdkhGbHBiQ1VzM3F5cFg1Ym5lK3Q0c2tYZG1LTldjaU4xODBxTGEyU3F1R2M4NW1ZY2ZqRFdOakZQZ1o2ZDdQdGhkY29uMU5rano2S1N4M09FNWJRbkV0czdFS1czajFiMkhva2owb2RaTWZicTlrYW5zVTk0Mk9sVklaUCt4VC9GQW9NZDVDNkdmT1l0R2tEMnc3MlVWZm1PNDFSbTVHdm8yMFhTUGZ2Wjh2N05wUG5UcUVtNkJsNlkvUW5RQ2tOdzFORzNTVTM4STIveXBQLy9yMzgvcDJWL09pZlhiZ2MzK0RhNmFNSnUvV1RaeDZVUW5lNGlkZlhZMm5tWU16d2VjQzJzYTBjeWI0ajdObTJqWjE3RHRLWlVuamlZMm1aTW9uNmlqQXVsYWZuZy9XczI5WEdRS2FJTWx5RVJrMWkyamcvWGR2WDg5NmhBZElGRGROVlJrVjVrYzRqL1dUekNsOVZFeE1yTEE2OHQ0VWQrM3ZJZStMVU5WOUVhMk1ORVo4VFRUdjE3NDJOYldYbzM3ZUJaNTdZakRuL0ZwcHFZL2dkQ21VWHlDYTZPYlI3Qjl0MzdxTXI1eUJhMThxTWxqR1VEVFVMTkFTbE5BeHZtSXFHaXhpLzdaYzg5cmdENzYzemFZNTdaZnBkaUF1WVVock9ZQTB6Yjd5Yld6LzRYenp3MGlNOE1iT1orSUpHWXA2ejJ3Y0JRT25IZzE1ZWFFdXlLRy9oSlVGZk1rdHhtT2xwcFptNC9YN2NybkthcDhZZ1A4RCtkL1JTL090Wk85OVN2NlpreHc1ZWV1UUoxcWZydWVwTGQzTEZoQXI4cHV3TE94ZEo0ZkFSSnI3NFZMNzRQMzlJMXNyUnRlVSt4L2oreFFBQUZwWkpSRUZVZWlzYmlYdGNtT2ZvMzJEYnpwUHUzc3VXVjk5aGI0OUZvSG8ydDM5dUlTMlYvaUZUSE00dkNxVzdDTlJNWmVHc25UeXplU2R0bzhKNG85NFJab0ErL2pyYXRrMHgzY2VoclJ2Wkg1M0RzcGJLMHBUb0ovYStQa29wRGRNYm8ySE9MWHlyV0NELy9SL3gxTnZMK2VHL09IRjg5NnNzYWEwbDZOSk91bUZWU3FHYmpqOTVTYzBucDFRMERCemF4TE1QL1pJVnEvWkNlU1VSTThXUmZRK3dZdlJpN3Y3bTNWeGU3NlJ6eDZzODl0QUxyTnV5bDJ5b2lUbTMvU1dqNDlYc2ZQVmhmdmJZZWo3TXhCalhQSXNGTTNOc2ZHTUxIK3c4akh2Nk11WTRkN1BsY0I1ZFplazVjcGhlWnhOWDMvME43bGs2bVVxLzg1VEdoM1pwZXZ6NTMvRlNkanAvMlZoQnlLMmpLSkxwMjh2cmo5N1BiMTd1SUZoYlRjZyt3dE1QUHNmdXYvNWI3cHhUUytnMFJ4S1UwbkQ0WTR4dEdZdjkvY2Q1c2FtUnF2bGppWHpTeStLRUVKOGdoZEpjaEdwbjhybTdiMmZmOS8rVDUxZXNwS25tSGhaTktNZG5udVVsT0pxT09SZ1E0dkZxVUV6UnVmbDMzUHZ3bXh6b3l3d3hnMkRnRGpWeHhaZS95T0xtS0Q2M29saElZRnRuc1dhZzlMczROM0NFclM4OHpNbzNralJlODIzdVdEeVJpcUgyOTRsemdoUU9wMUlLelhRVGpvYm8yUE1PbTEvWXp0Z0ZOeE1OZWMvWk9ERE45QkJ2V2NTdGRYUElGY0Z3ZXZINXZUZ3ZsTFhVU21GNG80eWJzNWdqVDcvS3hoMmppUG5xQ0xzL1p0VG1ZNitqalYzSTBIZHdHK3MrOERCajRjV01MZk45Z2t2UmhxZVVodW1MMHpUdmR2NGluNmZ3ZzUvdzNOcGY4MjlPSjQ3LzhpVVd0MVFSZEp6YUtPODhZdHZraysyODgvdGY4SXZudTVsdzQ3ZTQ3ZklKeEJ4WkRxNWZ5YzkvK2lRUHJSeEg4N2V2WU16OHovUFgxWTM4N3Q1L1pjV2VFS05IbCtQemhoZzdZU0xWTDdjUm0vMUZ2bnpkSlRSRUxSYk5YTU45Zi90UHJIcjNiZDVmZUF2MzNEV2JjUkZGNzQ1Vi9Pckg5L0g0L1N1b2F4N0Q5WlBpK0U0WUFiQ3RIS24yVGJ6NjBuWTg4MjZud2xlYWRiSXkvZXg3L1JGKzg1cmlrdHUrem9KSmNmU0JYVHpWOFE5czM5ZE5lbG9WUHFzVWMranpPRkQ1TklsMERodysvQjRIK2trekc2VmxaYjdLWmtZSGY4bUxyNzNERlZPckNUazkwZ2xWaUF2WnNlN1BWM0hYWFlmbyt0a0wvT3FYWlFTK2ZoT1gxRWZ3bk1Xd0JIVlMwSXVKNFhUaXFwM013aVZ4QnJMRklaNHhHRjBmOXc1R2lKZnk1U3o3YU1iY21XZmJGb1ZVRjd2ZmVKUmZQN0lSZThvTmZPSG11WXlMZWM2SjM4ZGlhRkk0RE1FdVpPalo5ankvdW44bHUwTFg4NlhMNm9uNXp0WFJ3ZElhZjRjblNKa24rR21mekZtaVVNckVHMnZna2lzVTcrN3FKWkhMRXhpdTU4S2dqN3VPeFVLZTNoNkx1dmtMR1Y4WHhXdWVPMHU2bE5Jdy9YR2FMN3VEdnlqa0tmenZuN1BxcGZ2NW9TOUM1UC82UEhQR0JIQ2RwM2VjdHAwbjNiT1Z0V3Mya3FxOWljc3ZhYUk2NHNPQmg5cUo4NWpWL0JJL1diZU9MZDN6R1RPdWdyRXRsM0g3Vi92bytaY0hXUHZFRTlRNUcyaDdjUlA1cWJmeXhWc1dNbmwwYVZtVEkxMkcxMm1TdFJ1WXYzUWhGN2ZVRURBaEgzRnk2NzZOYlB6eGV0WnRPc0lWNDZKNHplTS95M1loUy8vN1c5aTB4MG45alJIY0RnMUZrWFQvWHQ1K2NRUEJTNzdKZ3VuanFISm42T2pvcGpjVHBTTG13YkNUSEZuM0NQZHRIOFZ0MTdUaS9PQTVIbjV4RTZuRzIvbnkwa2xVQkU3dVRxN1FNVjFSS3VNZTltL1p6Z2U5QzZrcjh3ekdEZ3NoTGxSS0tVeHZCUk11L3dMZnRCUS9mK2dKZnYxd2pOaFhyMko4M011WmEvOTRDcHZqUVM4QkhjUFFjSGdqVkZSQW9EQlVKNkpTR2xUUWRXSVRWS3MwNDNCV2xzSGEyUGtVN2U4K3k2OGZXa1Yzdy9WODdVdlhjL0dZTXR6bmZMK0p6ellwSElhZzBIR0hHNWovaGIvbHBxb3FxcUorSEZMOWZycVVRdE5kQkNzYm1SNHVZRGlkSTQ3V0RuOGRiWFNIbDVxV21WU1pMcHlHZHM3TkppbWw0UWhXTWVIeU8vbkdRRGM5Ly93VUhWM3Q5SjdReStKVXRtMVJ5Q1EvWnVUN3pMT3RJb1hNQUwxWmsyREFqVG5TQjc2Vko5T3htMTBmZE5BVDNzQVREM1R5aWtzdmRXM1BwV2ovTUVtMnU0T09uaHdGcTVRNFZkVjZOWGZlZnBELzliOGY1b2U3Z25qcmwvQ3R1eGZSV2h2R3BXa29tOUsrQ2MzRU03cVJTVFVoZkE0TlRkbVluaEExelExVTYrdm9hT3Nra3k5Z2M3UndzTEVMQlFZT0htUi94c1ZFbjdPVVUyNWxTWGZ2WU5PdU11cVhCaWttRDdOdDQ1dTg5TXhxT2laZXoyMlRLd200RFpLRE1ZZGhudzlmODJ3Vzdkbk0vUU0yaGVJUVUvdEtvZWtPQWw0dm1mMEgyTitmSTIvWnVNKzF2M2hDaUROTW9UUU5aNmlHMWl1K3dOZmRFUjU1czRQT1ZJNkM1Y1U4YSt0TWp3ZUV1REpaQ3JrVUhSc2Y0Ly84NkNsMmRpWS8yc1JVbVhqak03bmpiLzZLNnkrSzR5SE5RRjhmdllrVWFYcnA3UnNnNlBMak1yVXp0b1RJS21UcE9YZ0lhOElOZk9YYXhVd2ZHei83UzdqRW4wd0toNkVZRHR3MTQ1bGNZMkFhWis2SFJQeUpCbSsrUE43VHpBOGE5anFXa3FXY0h1OVpPOVV6d3k3RmhOcE9JaE9Yc1BTdVc1Z3pOb1JybUo5YUs1Zm15UHJmcy94alJyNkhmQlc3dEhRcm1VeVRzNTM0QW00Y21nYVVDcEZrS2tNZUU3ZlhoOGRaMnFCdDJ6WjJNVTgraytUdzJ2L2tmNzdUd0o5L2FRSDFJU2U2YnBZS2xxRmUyTElwcEZPazh3cW5OMFFvRkI3Y1V3QzJIU0lVdnBvR1J4WE5FVGNtb0ZEb0xqL2w0eWJSVVBFSTZ6ZTE0NXRXU1dYWWgxTlhERDRSR3hzMEhWL0FYNW85R213Z3FKUkMwMHZuUE5Ua3ZHMFh5T2F5NUcwZC9lalN2bUtlOUpGOTdEeThsNDdsUDJhektxQ0NkYlRNdW91dnpXcGhWTnlMbGs4ZGl6a01lcHhveW9jUEM4M3RwSmhKME5lclk3cmN1SjNHc2I5M1NtazRUQk15U1JLSlBKWTEyQVZkQ0hHQk8xbzhWRFB4OGp1b25KYkRWK2JIZVZZRExVNElDRm4xTmkwMVMyaWVlUnYvYi8xU3NzVmhaaHdNRCtIeU1qd3FTK0xETjNqOHliVnNXYmVaZDUwUHM3eHJJdk91WGNhc3NXRThaK2pPVVhjR3FGL3dlYjU5bVpkUTBJZEwrdHljRjZSd0dFSnB3Nm56UE5wd0tvWnkvbDdIVXNHUTdUdk1sbFdQc1BJdG1IM0gzWHh1empoaVBtUFlRbFl6WGNSR0d2a2VpcFVqY2VodEhsLytCSzhuV3ZqOFY2NWhTazBRSTUrbTQ1Mm5XUDc3VmJ5bldyajY1bHRZUERHS3g3UkxOOGZ0YmZTb0NKNTRNM01uVlJNeUxIcjI3eWJsSzZjaUVzQTkxQjRiVGNQdyt2RjdYZmlxVzduNnBxdHBqSjBTdWFjTVhCNHZMb1BCdEkxZHZQSE1jMnh4WE1MU3l3K3hidjNqckZ6ZFFQeWFLZFFFajI0TXQ4QldHTHJCc1RrUDI4YktaZWpaZDVCMnkwOXpSUlNYZVhJOHNkSU0zRzR2RHRWTk1XOXhkTWVnblM5Q29KcUpjNVl4YjhvNEtpTkJBc0VBZm84VHJaQ21jK3VMUExyMlE5eFRiK1hhNlpWNHJDTDkvUVYwM3lFMnJucU5mZTFaWWhjdFpzbXNzWVE4NXRINmhtTFJRbWttcHFIT2FHeXhFT0pjZDN4WmNibmJMdlZQT3FzZkFjY0RRbktPQU9Hd0Y1Y1JZRlF3UHVJemJWdkhPM29tUysrYXlLS2I3aUtyWExnZFRyekJBSzR6OWd0MXNDTjJxSnh5cFFiN1NZbnp3ZmtTNENqRVowU3BhTWdOSEdIYm1rZFkva0k3ZFZmZXhMVnpteWozT3o0MjAxcHBHb2JyMUpIdmZwS1ovTEhlQTdadFl4VUw1TEtEZlJBeU9Zb1l1Q01OVEI2amFILzlCUjViOHdHZGlUeVlMc0wxTTVnOUtraHMwbXhhYW9PNERDaG0ram13K1JWV2JlbkIwZ3JvRlJleDRKSUdvajRuWGxlR0QxOWZ5K1o5M2FTRzZsZWdtYmhqRFRTTjlkQzljelBiT3pMWURpKytRSUNBMzQvWDdjTHBkT0F3RkhZeFQ2cG5QeHVlZW9nVmI4RWx0OXpEbDcvNWRXNmNrT1NWNWZmejJGdTc2VXBreVZ0MmFRYkV0dEZzaTN3dVQ2R1FKNWNab1BQZ0ZsYS92Sm5lYUF1VEo4WHduQlJQckZDNmdhK3FrbHBYbXZSQXFZOEVtb1laREZIbTlsUFJOSUdteHJIVVZzVUl1UTJzUWdGYk13WmpEdDluUzF1U1ZLSFVOTEtySzBsaTEwdHNUZ1dvclU3eDZuUHJPTkNYSHB6cEtFVU9KdElwOVBJNEZXSG4rUk9mSzRRNFk1UlNhSnAyOWdjT2xFSjNlSW5WaktZNkhzWmo2cWU5SkZjcERjUGxweXhlUWRXb3NkVFZWbEZSWG9iZk5mekExUjk3amtyVHpsZy9LZkhKa0JrSEljNGh0bTJUVDdTejg5VkhXZjdVWGlvdnY0WHI1aytnTWpDNC9uNlk1OWkyRFFxc1lVZSs2d2c2Yk5JRGZmUjB0M1A0d0NFNkV3VjBmdzBUcGpRUjExMzRuU2JsczFySnJYK0ZUVk9yQ1RURk1aMWVGQzRpbFJFQ1hoUE55dEN6LzAyZWZPa3dqVmMzVTl6eE5QKzVaaWUrdVYvbnpyazFCQ0kxTk1UZVlma1RyK0c1ZFFIankzMG45U3RReXNBZEdjLzhKZk41NVllcmVQQmVKd1BMTG1OS1l5MGhFclMzSGFUTkhzM0NlYzJZblR2WXVQWUo3ci8vVFhJejcyTGFwRHBxNGpGbXpKM0txKytzNU5jLzhlUE9MbVB1OUVtVVdUWldQa1BQN2syOC9IS1VnZm9RMmJhZHJIdnhNWjdjckRQbHRtdVlOemFNNTVUZDlNcHc0cThiVDh1b1o5blQza2s2MzREdGR1Q09qYVhSL3h3Yk4yeWpKV1pTNlZIa0VwMGM3SGN6dnJrVzV3a3hoNW9HbHAyaGErQXdQWjVwTEprMEN2T0RuUVJyeXZFNnpOTG9qRzFSeVBWeHBHdUErS1R4TkliZE9HVi9neEJDaVBPTUZBNUNuQ05zMjZLUTdPS0RONTVrK2U5M0VMcjBKcTVmZUJFMUlSZmFjRGVadG8xVnlOTFhrOEFNQnpHT2pud2Zmb25ObzFwcHFkN0xDOCt0bzZVNVFqRy9rK2RYck9UbFBVWEM4UmdobndkZnBZUGFsbnFpeWlhZk5vZzB6bVJHYWpWdnZMS1YrcmlmYXIxQWYwTGhDeGpvT2hUU1BYeXc5bW0yT1pleHVEeEcxRlZQWGVwK0h0OS9HOWZtYXdqNWZZUnE2M0QvK2tGZTJUR0ptckNYc1BPRTBTU2xNTnhSSmx6MUZmNWFLK08zajYxaTVROWY0VUZMb2VzbXZvcHhUTG5xODh4SjkvRCtpL2Z6bzkrOHhvNERXZnlPamV3NnNvang3azUyYmRqSXZ0NGtIUjNQOEl0N08wbDg1Nzl5L1dpTFFpN040VjFQOFo5NzFuQy9yckExazJCVk0zTy84QlZ1dm5ZbXRVSG5SMGJjbEdiaWlWL0VySG1Odkh2Z2ZkcjZXNmtLK1BIR3A3TGt0cm44N01GLzR4OWVyU1R1czBtbm5ZeGFlQ2VqR21vd09SNXpxQnRnSmRMMEhHNGo2WGlUSjFjZVluVFRERzY0ZGlxVlFTZHFzSGRGdW1Nbit6cXFtWFB6ZEdxRGJvbGlGVUlJY2Q2UndrR0ljNEJ0V3hUU1BleFo5eFRMVjI3RWNjbE4zTGg0Q3FNaTdtR1RrV3pieHNvbjZUNzRMczgrdTU4SjF5Mm16akgweUxlWnpiRCtrZC93bG1NZXQzeDVFalZoTnc1ZFIzZDRDWG1kcUhTQ2dZUWlNRHBHWTgybHRLOTRpZGQyakdIUldKMytKUGg4T3JwV0pKTTR5TWJYdCtLYzkwVjhIamN1clFKUDBTVGdLeFVXU2hrNFBESGluaDA4dTJVL3kxcHJDRHRQM014ZVd0ZnFEbzlsNWpWZlpkeWNHMmh2TzBSYlp3TGNaY1NyS29oSG81UUZUT0kzLzkvOHl4VVpDaFpvaHB0UVBFYkFqTEhzTy8vRzdEL0xZOW1nNlM0Q1pRRzB6aTFvamdCMUMrN2tyMitjaEtOWVFIbkxxQnhWUTJWWmhLRGZoVG5VOTFGcE9IemxURjU4RGJOLytSYmJkbmRRSC9NUmNaZlJ2T2hML0UzTGxiUzE5NUJVUHNMaENKRm9sSmpYSk50OVBPWlExeXlLaFg3NjFCamltVDdNMFRkdytjTFpqSzhLNGRJMXNDMXlBMTE4dUdrSG1hblhjZlBNMFlTaytac1FRb2p6a0JRT1FuektiTnVpbU9sbC8vb24rZVV2bnFWMy9EWGNPcU1PUDJuNnVqUERQUXNybjZIL3dDWldQLzBFcTdPWDBxb3BWR0hva2UrZ2xtUE5DMTJvK1VmWXU5T21RMWVnZEp5aDBiUmVQSUdZVmFRL0FiNlFtM0RWQkM2ZHU1VmZ2dndHb3p3TmRCY2RsQnNhT2tVSzJRNk9IQUtuMDhUUUZaWU52VjJLc2pJZHd5aWxIR202RTYvWHlhSERIYVJ5Qld3Y3A5d2tsNG9IcHk5TXVUZEVyR28wVFFVTGxJNXVHTWNTbVp6Ukd2elJVOSszZzNEVkdNSW5QbVNsNmUwQ01QQ0VxeGpYZWpGandpNDBUVWMzRGZTUFhUK3JVTHFiOE5qWlhIZGRsbWUzYnVIRFVTRmNOUkc4bmpDVmRVSGl0UVdLdGxZNk42VlFGRWlmRUhOWXRQSll4VDdTNGVrc1dWREc5cGRmWTkzMldxSStrOHF3QjVYcjQ4aXVkYnpWTm9yRlMrYlFGUGRoeWpJbElZUVE1eUVwSElUNE5OazJkbTZBdGsxUGM5Ky8zc3VLTFhscXVncjhaTnV6SDNOek9WZzBkTFp4WU44K090SnVwbjM5RnZ5bWdaMGVldVE3MWQ1T0pwRW0wZHREVjZjaXFTbFFCbTY3akt4bFU3U0xEQ1RCNnpVeFBVRXFMNXJQck0yLzRLVjFXVWk1cU5jMWRLVW9LZ1BUWVdIYnBYK0xoUXhkWFJxaFFLbVFPQlpMcEJRMnBjNmxIOWtnZlV3cFNVTTNIT2gvNUNlUmJWdFl1VFFEQTBreStRTEZYSVprS29jVjlRLzI1emlORzNTbG9idkMxRXkrakNzY0c5bjY3aGJjN2hrMHhidzRkQjNEMUUvK29MUlBqam04cUhvaDFjVXNqdkp4akcrZFFuTUE3di9kL2Z4cS95SnV1UDVpSWwzYjJOem1ZK2JTMlRTUGp1SXhwTG1SRUVLSTg1TVVEa0o4cWdxayszYXcrdEhIZU9YOVBxeUN6ZUVQdG5Ma3c1R2VaMUVzRk1qbk5UeVJPc2JYVitOMUtPekUwQ1BmUVNmTXVTekN5L0VKekp3N2lhcVFDMTNUMEIxZXdtNmRUSHNQN1FOWnpGeWFvcTNoRDlVeWRjRVUxdjc3VTJ3dFRHYUpicUFySGNOVFFjMW9tLzM5YVFxRkFzVmNONTM1R1BVdUUwTlRZRnRZeFN6SnBFMWRRd1UraDNGV285dnNRb2FlN1d2NDNTTnIyTnFSb0dQYmFsWThhSEhsN2RjemE4enA1NDBycFdGNklveWVkQW5SVVdrcy84YzFHRHcxNXRDUGFWL08xNzZtQ0FUZHFJcWIrTXVtSkxiVFJ6RGd3VGFidWJqS2ljL2p4VFZVUkswUVFnaHhucERDUVloUGxZRTdQSkVsZi9GOVpuOGwvOUZ1bnFkQjZVNEMwWExDcmp6OTF2QWozN052djRIMjN6ekZRNy9hektqUjFVVDlianpSZXFiTXFLWDd0V2Q0Yy90TzNNKy9SV05sbk5hWWwwamRISzZhdFpHdDI4dnhtYVhDUWZOVWNkRWxzMWk3K3doOTZUR283QUVPR2FPNDFPSEVxV3hzSzArbTd3QUhVNjNNbmpLR2tNYzg0OSt4azk0N0NzMXc0WTgyTXVmYVN2SzZoMkRRTS9SK2hwR09wVXB4dGdHbkI1dVB1Y0UvRm5ONFlnUEJBTkdqeTZyTUVPWFZJV0F3OFNvWXdTVTU1VUlJSVM0QXlyYnQ0VmNTQ0NIT0g3WkZNWitncDM5dzVMdVFvTHU3TlBJZEN2a3c3UXg5SFcwYzNMK1AvUWZhNkVvV01jTmptVEczaFNocEV2MFpsTnRQS0J3b2pZemJSYklEM1hSa25NVEtmRGdOSGF3cy9ZYzI4dlRLZC9IUHZwanl0dC93OTc4Ynh6LysvUTFNcXZGakpUdjRZTzFqUE52ZXpEVkxaekE2NHNZNGkzZkx0bTFSektaSXBMSVVCanN4SzgzQTVmUGhOcVhydXhCQ0NIRW1TZUVneEdkR3FkOURNWjhsbTgxUnNDZzFaUE80TUxYVFhFSmoyMWo1QWRwM3ZNNkxhN2F5WitPekhMenNuL2plZGExVXVndDB2YitCOWJ2ejFMUk9abHhGQUtjdW8reENDQ0hFaFVLV0tnbnhtVkZhTG1NNDNCZ085eDk1Q0FYb2FPbE9kbTU0bGQzbHQvQm44K3VKK1RTVXJlR01OakN6MG9QUDc4SHhSeXdYRWtJSUljUzVTMlljaEJCL0VEdWZKWGxnTzF0N25FUXJxNmlPK1hFYUNteXdMQXVsYWJLZVh3Z2hoTGdBU2VFZ2hQaUQyTGFOVmNoUndNQTgzY2hUSVlRUVFwejNwSEFRUWdnaGhCQkNqT2hzUnF3TElZUVFRZ2doTGhC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c5UDhEc09zM0xvKzFQZDBBQUFBQVNVVk9SSzVDWUlJPSIsCgkiVGhlbWUiIDogIiIsCgkiVHlwZSIgOiAiZmxvdyIsCgkiVmVyc2lvbiIgOiAiMTMiCn0K"/>
    </extobj>
  </extobjs>
</s:customData>
</file>

<file path=customXml/item2.xml>��< ? x m l   v e r s i o n = " 1 . 0 "   s t a n d a l o n e = " y e s " ? > < s : c u s t o m D a t a   x m l n s = " h t t p : / / w w w . w p s . c n / o f f i c e D o c u m e n t / 2 0 1 3 / w p s C u s t o m D a t a "   x m l n s : s = " h t t p : / / w w w . w p s . c n / o f f i c e D o c u m e n t / 2 0 1 3 / w p s C u s t o m D a t a " > < e x t o b j s > < e x t o b j   n a m e = " E C B 0 1 9 B 1 - 3 8 2 A - 4 2 6 6 - B 2 5 C - 5 B 5 2 3 A A 4 3 C 1 4 - 2 " > < e x t o b j d a t a   t y p e = " E C B 0 1 9 B 1 - 3 8 2 A - 4 2 6 6 - B 2 5 C - 5 B 5 2 3 A A 4 3 C 1 4 "   d a t a = " e w o J I k Z p b G V J Z C I g O i A i M j Y y N D c 0 M T k y N D A 1 I i w K C S J H c m 9 1 c E l k I i A 6 I C I 0 M D k x O T g 3 M T E i L A o J I k l t Y W d l I i A 6 I C J p V k J P U n c w S 0 d n b 0 F B Q U F O U 1 V o R V V n Q U F B d z R B Q U F J S U N B W U F B Q U R I Y k x u a 0 F B Q U F D W E J J V 1 h N Q U F B c 1 R B Q U F M R X d F Q W 1 w d 1 l B Q U F n Q U V s R V F W U j R u T 3 p k Z D V n Y z E z b m 4 r K y t w M U x s b m V u T E F E R E N Z U V E 0 R X d B U 1 F Z S U J J a W l D c G F F b F d 0 T E t 1 Y k h u d H R Y M T M 5 N 2 5 y M W R y U D N 0 M z d Q T G J Y N n l C Y m x p M V J r a T N a a 3 B V b 1 V S S W x T c 3 d F U W V T Y z R 3 e H l t R H c 5 b m F 2 c T N E O T Z R Q U l n Z 0 9 r Q k p n S H p m c D Z I Z j B o b z l K e n V L V l R W Z T g 3 N 0 8 2 V z A x a G 9 o a E J C Q 0 N D R 0 V 1 Q V p q b 2 d j Z 2 h C Q k N D Q 0 d F b V B 5 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U V F S U 1 T d 2 9 I S V l R U V F n Z 2 h 4 T E N r Y 0 J C Q 0 N D R 0 V F R U l N U 3 d v S E l Z U V F R Z 2 d o e E x D a 2 N C Q k N D Q 0 d F R U V J T V N 3 b 0 h J W V F R U W d n a H h M Q 2 t j Q k J D Q 0 N H R W 1 C U T A y b m Z K W l R M a 1 B S K 3 R K M 2 8 4 V T V W R y t 4 N k Z U S V p z d 2 N P W F g 4 U W J w S E F R U W d n a G h K Z 0 V 0 U G J J S k U r e S t a W D F I T 2 x M V T V E N z F R b m o 1 c E l j M y 9 n U z Y 0 O T J r e X B v N U Z k U k p J V 0 R F R U l J S W N S R T B 4 b y 9 O O G o 1 b l M v e j Z x R T B 5 Z 2 R E V G Z T Z 3 B p N U R L V X o z Q k d 0 Z j J z N n B 2 Z 3 l l c k R v Q V V q Z 0 l J W V F R U W t 3 N H J W M 1 N Q W W Q 1 L 2 V X O W h G c G 5 V a E V P W W t y a E 1 F R V V o a D J r d k h V T 2 x j Z l d z S G I v V 1 F a e T B q b 0 d V a m d J S V l R U V F r d 3 N y Z k Z 6 Q T V 6 Y S t o S n I r N m F 6 Y U U 0 T j h h Q 0 o x Q T B U U n h r M j R Z b z J s c 3 d x c 0 9 t V n p i U j N w M 0 d s Y 3 B E Q 1 F Z a k p R M E p 4 S X l Q a E 5 T S E V y V U h y Q X V t Z V E 2 e D d k U 2 V o d V V 0 b 3 E 0 e m h T S i 9 T e E Z J S 0 8 x e k 9 q R 1 d M c V R 5 M G x 2 W D d 6 c E h N K z F N K z Z 5 Q 0 Z n e E N U a E l U a V J r N 0 N h M E t J b T k 1 U X R 1 S E 1 q b G R a M D F I T G d 0 d G 1 r S W p Z S 0 t r Y k p w Z 0 N N M G g 4 M m 0 w c 2 1 k N 0 Z 1 a l Z i T 0 M 1 W k J 5 a 2 N o S m d V S k J S M 1 h T U z h K b 1 M 0 M l d u d G t 1 a z d 3 c n F Y M W p I U X N w Z 2 x U W E h D b H B J M n B V b E F L W k 5 B c E k 1 R n k y Y m p i W D J W d G Z z N 1 N l Y W 4 5 a V N W R k E 1 Q 1 R B S V N p c n N l R W w 0 V F F 0 e n N O T n J O M E w z L 2 R k Y n N V T X h h c 2 9 T R 2 V F a k 8 v N U 9 H d 2 5 B a T F D N j Z r N F h S Q T d 5 K 2 R o Z m 5 r a m 4 4 S 1 h 5 Z G t j S k J p S W t t b 2 J q c k p 1 R T F J Y 1 J O V G Z 2 a 1 U r Z l o v Z m 8 2 R G 9 Y b n N t U n h M V k U 1 L z A 4 c X l u Q U l W O D F q N m N J c V R t M T Z u Y T J u K 3 N s N F U z Z l Z R U W 9 I S V N h W W h P S n V n S V R Y a E J B M 0 x Z M z J j N l J P Y m V H M U R T Z U l 6 Y m 1 O K 2 R W U m d u T C t u M X l V d 2 c 1 V k 1 I Z n B B b W 8 2 d C 9 E N m h n N T Y w K z Z V W G Q y V 3 d r R 0 l p U 1 N o d U J z a z R U V W h 4 R T F L Z z V j Z G 9 I M 0 R h M n c 2 R z J m d W J m T 3 B p U V F s M 3 p i c E t K U W R K R E Z u R 1 F 0 c k I 5 a n g r a m 9 P O T Z R b 1 R O S H J q Q l F P U W t 3 Z 0 N j W G R P Q W 1 2 Q 1 N G d V J o c V h 6 T U F 4 T m 0 z W V R u Z j V Q S l l z c k N F Y U 5 P V D h Q d 2 t w N V J D c W 1 N d l N o W F Z r O W 0 x a z Q 2 R m U w b E 4 w S n o 4 c E h J U 1 l N Q k t L R 3 g w U 1 h o T k M z R 3 c w M n M y U 1 B M Y V p U Y n Y 3 a W M 5 Y X l J T H F N Q U Z a Y n B p Y 2 x N S U 9 K c G h 6 M n p 5 c X N v Z l l z d W t R d m F u Q 2 x H e F h r c 0 p C a U l r a W 9 i a F J J K 0 U x S W N S T l J X d T h i S k t P V F p 2 W T J 4 Z G k 1 d n o 1 M U V a a 0 4 3 M 0 p T M k U 0 U V N y b k x t U k 9 J c 3 V o e l J z N T J K T W l Q d 1 V y Q n l r Y 2 h K Z 1 F F b 2 9 i V l J K Z U U w T G N S T F Q y e U N Z N z J M S n h M M z E y Q y 9 N W D F C T 1 d p Y U 5 K V F J r T 3 d j c j V M S m d W S l h O N E 1 4 c 1 A 5 W k N h Z 2 0 y e F V q Z 0 l N U k V r R k R m S 0 p M d 2 1 o T G h a Y V B C e X B F N X V a K 3 Y r U H N 6 c D g x b l l G Q 0 5 v e V F W Z 2 N q T n h J c l V z V 0 R D V G N P N E k y N 2 U z T T V D W m V 1 M U t V a m d J T V F F a 0 Z E Z j Z K T H d t a E x o W m V Q a z A 1 L 2 J z W W 4 4 L 1 Z M W E 5 Z b m 9 z Z 0 M z Y j Z V M X V D a 3 d u U X V Q c z J k U m J H U T d 2 M 0 0 z S l p C W j N p b D F r c E h B U V l 0 e E p L R z V N U 0 h o T k N I R X o w R D Z G W E R m N 2 R 1 N m h 4 d z B 4 b z d X V j h x Q W p L O D Z U b m t K W k R y R 1 d X Y l N X S 3 d Z U D d t T F B 1 V F E 1 Y j J w Z F p L U n d F R 0 s 4 U 1 N o d W p F a D R U U W d 4 K 1 d s Z E l O d D d n R j I 3 e j V P e m 1 t b H J x e V l Z a 0 h 6 R H p V Q V p O b 0 h 5 V n R w b U J O R z l l O W 0 x d D V O M H p w d F N L O X Z X U k E 5 Q W l L b m 0 w b E R j V E F u R m p h S 0 x 3 M n U v M m x B T X I 5 M D V y W n h B V U o 2 T k l Z U 1 l E R F M 2 a 0 N m W n Z v O D l w e k p R M V V y c n R B a U J V d k l O V 3 V O N 1 d a S z l m Y V J 5 S H Y 2 b 2 p V b G h t R U Z p R l d W R U h C T k R X c W F 1 d 2 N R T z F k S G E y b 2 p 6 M m l I M j d U d E 1 Y N 2 F O N m 9 n M V p S N 2 N L b 1 d E R U 9 O S 1 F u R m o 2 N k x 3 M n F 1 N 2 l 1 R z E 1 V T B r Q W 9 F c G M x S V h R a 3 h 1 d n B 1 a C s r a G h P d E k r e n F M c E 5 N Y 0 R P Q 1 g x S 1 J W S W Q y M 2 h l L y 9 y T C 9 q M m 1 v T 2 N T e G R u d X B Y a E V J N 0 h D R H R X N m U x T z J z Z j N Q U X E 1 T E p t c 0 p s R D d J T C 8 3 b C 8 r V k R 5 e X V J M m J m d 0 l l N z F T b U Z a V W R w Y W 0 0 b X J Q W n c 4 d k J o e n F U e X R G U 0 V j Y W J J T l V Z S 0 J 5 S E c y U 1 d o d V B z a 0 Z E Z X F M Z 2 1 2 Y l J 3 S 3 I 5 M U Z Z M W x n e X B 6 V W h S Q 1 R t T m E 0 K 1 V F N m p o N W x 3 R l U w T k R a U U d i U k s 3 Q n U z Q 0 1 i b m N 0 O F R i M l B 6 b n I z c 0 8 5 U k 9 U O V l n V 0 w y U X g 5 L z d j Z D Y v Y 2 p a M U 1 i d U V G U U 9 O W D h q U T M z V 1 d q c j B i Z U 9 u W E w 3 T G o x R k Z P b k 1 0 U T h E V F l j c k s 4 T 2 9 X e W J N b 2 F H N m 0 z W V Z k N 0 9 4 M z l P Z T Z Z c G 5 H b X l M c T J G Q T V D a k t m T F F u S E x K U l E z e W k 0 T n I r M G J D c T h 0 c V k r W E 9 L T W 5 o Q m h O V 3 Z 2 N G h R e k p n U l I 1 S D Z 4 U W 5 I Z 2 t n R 2 x j b 1 g x U W E 3 V H Z r c 3 U 1 S 0 N l Q V l 4 b 1 R 0 b E o 0 N m J n V m R q a E 9 Q T 3 h n W E d u Y 0 k z c G p s M E w 2 T k V l U G 5 x V 2 d B e l E w T m h D M T d k S 3 V B Y 3 J B R E Z Y U W V 1 O E g r Z D A v T E Z E N D M x L 2 0 2 Y z B u N k 8 5 c l o 4 U E x y N 1 A w a n J 1 N F o 4 V T h h c V A y O E 4 r Y j l 2 R T h s O X l x V m R 4 L 3 h 5 e S s r a y t 2 a 0 U v b D h i d 2 I r W E N U e j R p T 3 Z 4 S X A w e U x T M E V o a n h H Q k h 6 M U d P S G g 4 a 0 4 3 d W F p R G s x V 2 1 L b G N C Q m l I R j B h a X B z b G 9 i Z 3 h j R W w 0 Y m Q x U W V H M W V O V k h i a 3 U 5 W m l Q S G 0 1 U m h v Z j R W L y s r W X Y y W E d t b j d M N 1 B z O G Z m T 0 F P R 3 N v Q 2 I v b j N x S F d C Z F B k Q l h u L z V H T 1 Y z M z h l a W F U R 0 N F N 1 Z y a E p k a m 9 Q M W x 2 d j M x W D d E e j l B Q 0 4 3 L 3 p Q Z k 9 I e C t k V E V i d X k y U 1 d 1 W C 9 F Q U h I U j B w U E 5 W S V E z M G x R Z H N z K 2 U 4 c l p X R E h h c G 4 3 d 0 V m N X Z V S 0 J 3 b C 8 r R T g 5 c 0 8 4 V 1 p I Y y 9 5 e m I 4 U E V 3 b i 9 S e j U 4 M 3 l 5 c W 8 2 V 3 N Q R U F 3 R k d M d W l u Z n l 2 d l l U d k k 3 R z k z M D B Z N z g x d U 5 Z K 1 h q N U R P b F B B M H h x V W d S M k 1 F S F p N R k I 2 N W R J c H N 3 U y s y W X B r T 2 9 V Z 0 l 4 e k F B S D c r U U p a W E o 0 L 2 0 2 M k R y a 2 h B a 0 g 3 U 3 N Y Z F N N N C 9 r c W x E Q X U 3 d k l H R 0 9 n d k 9 I K 0 5 v Z X h l W l h E T U V w O F o r U T F J N E N E R n V i a U F V T j J a R H V o W E R k a E p l R T J M U 0 1 B U E V w d C 9 E Y j N 5 N m x x W W Z m W W x m R l F 4 O C 8 w b 3 p z e H F k V D l P N T d S Z j g 2 N 2 Z P O F V E e k V 1 W T B S Q 2 V 1 Y 0 R B R H h L Y m Z 5 M j k 4 c X B L S 2 I v M F Z P L 0 l L W D k v N F d M V G 5 r a j E 3 b W x O O U h y N V Z T M D F k R 0 1 z Y T J V e T F V Z 1 p P d k p i N U Q z M k 0 v K 2 p t Y 2 Y v e T Z 6 e T c 2 d 3 p I T n Y y R W Y v d 2 J o N E R 6 Z T d 4 L 3 h V d 3 F 3 O W F 3 N T E 2 b E R B S 3 h l b T Y 3 N y s x a 2 M y R 2 M w b X V Z R z Z J T F d m c j J 2 T W l Q W H Q z R G 1 j N U J 6 U E o 2 R n E 1 N l A 0 O H N y T V F 1 b k d Y Y n I z N 0 d 1 b 0 5 u N k 1 v R X F H e G V 3 a V B 2 Z V p D N W x S R n N M O G Z B a 2 J V O C 9 k e F d P c z R O W X B a V j B Y T G 4 0 e n h 4 Z H d 2 b D R T d m M w c F o 4 L 0 k y Q U 1 q R 0 R 0 Z F R X Q m t F U G N Q c j B H V E t 1 a T h h Z U V w T l R V a m d J T V k 2 d V B 4 U T N W b T d C c 0 o y R T E 0 U 1 l O S l F 5 c 0 l K e E t t c X F D S m 1 h V 0 R 5 S 2 J W N 2 g 3 b F J y Q 3 J r Q k 9 2 W W R J T G Y 0 Y l N 4 c W l o R 2 F 3 R W t W c F F 5 c 1 F I S G N R V 1 V S a m R x W U J q Z D R Z N m p C O D h o M G 5 1 Z H N 6 a 2 V I R T F R a 0 F w a l g 4 V G 1 W T W d q R U c x b j Q 5 a y 9 5 K z R V Q 2 h i L z Z a N T d i Y z Q 0 a j Y z N 0 k z L z l O Z 0 l E e k J k N T l 4 M 1 F T b 2 V F b W J o V E t D V k 1 4 L z M 0 Z T l H M U N n Z k d w S E p S a E V h a H N v b T F t T n l j M 1 A w T 3 F j U m w x R l N G c 1 U y R 2 9 N R F h U M j J q c F B N T H J l M z B l V z E 1 T F J Y a m 9 X b V J Z T 0 d X M U 5 E Y 0 c y Y j c r Q k U z d n Z K d l d 4 c 1 J W T n h n c C t m Z 2 J F U V B E a m x P Z W l H T F N 6 Z m 5 6 N T B r V j N P S X p n N m J B T l V Z S 0 J 5 S E d 5 d z J G N H N i S 3 J S a T J r L 0 N h R U p P S 0 J 0 O X p H V X d h e E 9 J T 3 B n b S t t e U 9 m Z D l H R 1 E 4 Q 3 h N S E R K c D g 1 d y t G U T U 5 e j k r R n k y V k V h e H h X a U x V V 3 V O N 2 V m S z V B c D Q y c 0 J 3 S H h 6 W X g 4 U E h k R k 1 s V W d G a m N 3 c l F V M m 5 j c D V G M D h 3 R E J 0 S E 1 0 Q U t m V k d Q c V B n S 1 V 5 N 2 V M T i t w Z E Y 3 W H A 2 Z T g r Z n B M M m p N O G d U b E l Z d n J h N k p V S 0 1 N Z 1 d E Y U 5 K W T k 5 a G o 5 d 0 N 4 V C s 2 d H U 4 d k w r V F E 2 O S t s e S 9 a U V p 6 L z h q a 2 V Y O U p F Z W R D N D V q b G N L U U 1 6 R U N G N k h h T z R i c V p O d U d F d X R 6 c 0 J C b m U 4 e U 1 0 M k R Y W G x B V 3 p M U U Z G R z g 0 T G J D Z H J u V 2 Y v Y V h r S j F 0 V V F k d S 9 p c 0 k 4 T W l V R l p I U X p D U D E 3 c W M r M W J j e l l L R 0 J B S D d H d T F W c F J 4 L 0 k 4 a z h L R E J O a C 9 M e U J C Y n R E S F o y M H B W M W N U V l Q 0 b m x N V W p p T X N w c z F D Q 2 J H d 1 F o Q 2 N X T V I 2 T H F p U 1 J D M m s v Q 2 F F T G U 2 Q 3 p m Z 1 F j c m l G a n J Y e D h u R G U 5 a D E 2 Q 3 o 1 Z U J 0 M z N q V 2 Y r c k J M d H Z z W S 9 k T W U 1 T k c 1 d F p R R n h y N 1 B I a l R h O T h n T j l u Q z Y v U U Q 3 R G g 2 b k 8 r O V E x W E l i Z H k 2 Y V F X V k U 0 e F g 2 U 1 N Z a n h H S U 9 w d U Z S U 0 o x a X o 5 Y k R u Q n Z N R T V 0 N U I w d G J x d 2 c 3 Q 3 U w W H l K d y 9 3 c T R 6 T m 0 z e m 1 r b U V y a l J O b 2 Z H O E x K M m Q 1 M G 4 3 S G x a R k 9 R b k h 2 S U h O T V J U S 0 1 B a 2 x t c m 4 5 S F o v a k R 3 d D U z T C 8 1 T H E 4 Z U 9 z K y t s N z d G b H d J Q m 5 Q L z B L Z D Y r c 0 l H e W d E b X A 3 a S t V V X B o M m d H a T h t c m J a V G Z 4 N D M x b F M r U U t h Q U l Z e X N Z S V J J b V h W V k p r Z G R K e E t V N W d I M k t E d 0 t l U 1 R k T 3 c v U S s z a X Q 5 T l V X V D Z V a T d p V 0 V v N i 9 z c 0 F J Q 2 x X R l l U a F V K Q 3 B 3 Z 0 l I e j U r b k 1 1 c m h B N E F h L 2 w 1 d U J G Q T Z q N 1 N Z T G d y M F J V T X B x N 0 h D W W d H W E l E a j l q W k V T a H V E R U l k R j N O a E l m d E p M d 2 1 4 Q z N P e D N j S E d V e U Z D Z H N E S E Y z L 0 F y O T h k a S t a a 0 V Y d j B l Y z V i Z j l Y U H J R M F F h c l R Z T 2 J L c F R R b X h t Z T F R V 3 V Q Y l A 4 e D F 2 M 2 t X L 3 o 3 c T U y V U 5 U V l N y c y 9 4 e S s v O G 1 2 Y i 8 r N H Q 4 Z E V V M T J o M G t t W T F R S G J Z e G x J K 2 I 2 d V R J O W 5 X c 2 V m M T F n d S 8 2 Q z l x b V Z S S j J O R H F m N H R 6 M m 4 v U G t w a G 4 4 W V d N d D V T S G 5 D a j h R Z k M 5 S F Q w O F h l Y T B K e E 9 P V U J j M G J u S 1 V l S 2 g 0 c V p u R F h l M z Z I U H l 3 V U t I e n B C N 3 g r N U F 3 N 2 Y v V U 4 v a V l R d 1 B t a m o v T z J 1 Y l h F b k 5 H Y W 5 O U m 8 z N m V R U z V Q S n V t a W x V S G F R U 0 1 q Q j B D N 1 p 3 V U Z 5 U m 9 o b 0 p J a D F 6 U W t n a G V r R X F K a l p T d U w 1 Z G s 0 T 1 p K a F p F e U d z U U x z N U J v L 3 Y 0 V U R I W V Z L N 2 p 6 R z R j Z 2 F W b 1 F E N G V U S m Q r O W g 1 c W 9 a R m o 5 W V J D N V d 5 W G p Q Y z h m Z k h m S F J G T T R s Z z Z W K 0 9 Z V G l V e G V N N E N 2 S T l Q W F F s M 1 d K W W V 3 c m N R R W 5 o T U 5 w d X B p Q 1 k x d m o 1 U W M 1 d S 9 E b m Z m M j J R K 2 U 5 N 0 g v Z k 5 y Q 0 F 5 W l I 1 R 3 B 0 R y t 4 c z J s e V d x S F V O Q W U v U m 4 5 a T M v Y V N F S n h Z e E h v d W 9 Z S k R k d E p l R T J J V z V 2 M j h k d 2 t 5 Y n l O Z l h v Z H Y 5 N V Z Z T k Z 2 Z k p i R n R W b T I v O X R m c 2 V O c 2 1 w e F h q V F Z 0 R V h j M 1 Z C S z k y b X J E V U V 0 U k p w M m w 0 Q l Y z M 0 x r M m h U S n N n c E V R a m 5 u W n B K a l c r T m t C a n E 5 N 2 l u O S 9 Y Y k g 4 U T c v T n F v V T F t T W x E L 0 t M e m Y 3 R H Z l Q S t a W l F t Y 2 Z K S 2 t p a E t 4 V E V 6 R E l W Z z V q M 3 N m e j l O M W N B L 2 R a U T d H M F B u T m N 6 T 2 N Q M 2 F F U H I 4 V l E x M X R n b U x v Q m p h W n d k V 0 t h R E J J e U Z D a m N L K 3 B V S V p G d U x L R j V l L z d B b j l V Y 0 h I L z d p a z J I a n Z G O W 1 l K 1 d p d 2 V m d i 9 E M 0 R l N 2 1 x a D l v O F Z E c 1 Z N a T N Y d U N Y Y S s 5 e E l a R G Z X a m J J b E N 6 a U Z V U D M w N j l Q c 2 J 6 L y 9 K d G R 0 V z h t O C s r N T g 3 a E o 0 Q k 1 o M 0 J 0 S 3 p Q T T d S d z l s K 0 t 1 N l p X R U h F M G g z Y z N C T F h 2 U k M r Y V J P W G 1 D c m x T V 2 F R a 0 h s V X R 6 Z n M 4 d X p q V X M 0 b D A x V V V L b D N E T U 5 l L 3 l s e U J V M E J F d j l E b 3 B 0 W W s 0 d 1 N O Q U F u V T h 5 b U 1 6 a m V S c W 1 3 U D J U R k E 2 a j d H W U t n a F Z u V z A 2 d z d 0 Z X Z z d k 5 R S j E y e j c y T l p Z e m x o Y S t w c 0 Q r c m w r a m 0 r O W l l O F Z G a k 9 1 K z V y b 3 l v N l Z q Z V d J d 3 Z G a l U y Z z Y 5 b 2 1 L b X d u N F R V a G J t M W F l L 2 l G Q V h x e U J R c W I y c W x Z O V F u d V h U Y U x j d m N z N 1 J F S H l 6 W X d u U U N W T T F w U W x v M T V 0 Z k 9 M T H B E d D I 4 b X Z 2 L 2 N L K z d 2 V E Z J Y j l 5 U m J C Z U J z c l A 3 Q 2 F a Z l Z 4 T H A x U T l z Z 0 9 I R 1 B U Q z F z c F c v N E Z W d D B 4 a T R a U W x z N 0 9 I d n F 5 V m R S V m g 3 R U 1 U V 0 Z 3 Z 0 1 G d 2 p M a G p Z a X F G W W R x R V E 1 c E N 2 b 2 F h b W h D M m J R d z l u N m V Y a n Z Z T 1 F y V m x P T m J W W n N G O X R K c 2 l s W G J S V 3 V F N H p 0 V S 8 2 N G d W a T Z S b z l T e F c v d V l Y Y 0 F z R i 9 2 Y y 8 v S l R O e D Q r e j Z T Z i 9 5 T j h F d z h U K z Z J U G M x U l F u Y 0 F N V G x G c j c 1 Q W F P c y 8 2 c H I v R 2 R i V 1 U 4 O H R G M 2 M z d G x r d T A v L 2 h F L 1 h S U G g w Y 3 F k c k h u M U p J b F B W T 0 N Z Q m w 1 b W d M N k N S V F R z b 1 B L R D l P V n N 5 d U l o Y k x O W U h D c G w 0 V V F i Y V c w Y V p F M T d O K 2 5 G a l p S Y k J R Y l A 3 b U p U U n c x M 1 B 0 e k V r W j h k c D Z N L 3 c 5 e T Z N R W J 5 R E h 0 M j l k Q j A x e X d x b z h F M 2 l p N n R p e m 0 3 Z E N x R E g 0 Z 1 R E V n F Z U T M 5 W X l 2 R U h v S D B Q T j V 0 O H l 4 a X Y 5 b j B i a m s x Q U F X N m F k S 3 F B U D N y Y k V r N X F z b T Q v R n E 0 U 3 h N b W t V N l N 6 Q l R 4 Z k Y 5 d F d M Z 1 R C S G h u Z k l O a U Z R V 2 8 z V F Y v S E p y W W x t M W s r T D g 2 c H c r M z B w b l A 0 V j V 2 R z B j V i s w S H d 1 U X p v M V N D c W R J W m N 2 N E h x N m V F T T I 3 T 3 Q 4 Z k s 5 Q U x w c 2 x t O D J T S z F 6 W W h T Z E R P c D B o N y 9 s b 1 h U d 0 J l R z Z P V E d x U X d j R T A y Y n l M Z i 9 F U E d O R T R Y U E x a R E t s V W l s U W 1 T N z d n N G 1 s Z F B N b T R C V E x K S G 8 3 d l d z T 3 V F N z M w R D J i S l p Y T V V o d D V u M k h H T T B J a E R j Y V V j U j l j O W 1 p d T V M R 3 o z K 3 g v b H d U b l Z o S E p k e G J E Z F g z K 0 R Y K z Q 0 U 1 Y v V 0 g v W j d l Q 0 5 z R j N K S 1 c 4 V V o 3 Y z k 2 U 1 h q T n Z 5 U z h K b 1 F Z W j c 2 U G 0 r e W 1 4 K z N r c k Z y Q X l v V k 5 W R V V 0 M E M 3 c G p F a 2 t i R 0 d h S n J i a l h M d T F w W G l u a V R J T U R O U E F N R X I 0 e j F U R n Y z a l p 2 M z N 0 N T h u M E h H R E h v V X B h V z h y d 1 V t Z l k r L 3 F 6 Z l A 5 Z m Y w S G 5 n d m Z 5 O E p K N j R y W W 0 z N S s 4 c U h B Q W p Z O V g 2 S 1 c z V U V G V k x J Q m x G T j h y M j N 1 Q W Z m d j d p V V R L Q 0 Y 1 a j h r M 3 J Q R z V C W V J v V 3 d V Q n A 3 W i t s R 3 l v Z W F 1 Z H k v M G Q r a n o v N D d L T X N x Z z N o O X A 5 b T M v b z F i R G 5 T U T d a d 0 l 5 Z E J q U z Z r N k 5 6 N U x E L z g 0 U T Z D Q z F h e W Z G N H J N e H B i b U 4 w S W 0 x N T V q Y l h Q d m N L Q n h H S 1 d M c W d o W W 1 R N H Y v b U h m U G 5 m W C t m N H V V N U 9 2 U F l O L 3 V T c k w z S z R K L z N t M X Q v S 3 d B N l V N N k 8 x b H Z Q d E h m U m 5 z K 1 F 6 Q X h 6 Z n V v V n o w K y 9 t a m p t T F d W Q j l o d m J q Q T J R e U d a S m 5 k N 0 V 6 T 1 l Q R n J V T X J V M X F q L 1 F M W m d V N k 9 i W C t l N z M v c G Y v S F Z G N D d U b T d u b 2 M 1 W j A v Q 2 w w T H N t c E s 0 M 3 h p b C s x d 3 J D R E J H M F Q w e W h R Y 0 V m N 2 V q e D V 5 W X J E b U p p c 1 F i Q T N h Z T J U R y t 4 a z c v c T l C S m F z W m t s V m t P M 1 B I T 2 J r d 0 4 x T X J 3 e T l a U l p F Y X g 4 L 2 4 2 Y S 8 r e l R 0 a H c 1 e j R 0 d 0 F o V U N D N n B v N m 1 0 d G 1 N N j B p a U d P c W E 3 K 3 V k U 1 k x N W 5 u M j d U e E 1 W M H F U b U x X T W 1 a R S t U a H c 1 e k l u Z U 1 M U H Z 1 N V B X O G d B N m R a V 2 d X d F J H b 1 V z Z W g 1 Y 2 J w S y 9 y R k 8 w S G o z Q 2 l L N F V P V j F K Y j M 4 T H M r V T F V T 0 p E d l B N U z J U Z H Z a c 1 B N U X A r d D N z b U Z 0 S D B j V E 5 i U X V Y V U J 6 M 0 1 h L 3 h q a E d m c k s v b m x E Y 2 F B Z T Z T a k Z S W V R z S n J 3 b H h x O U s r V D Z H N 2 o w e H Z n Z H B G e T J n b 2 o y Q X J u M X d o U 2 Y r Q V F 5 U n F Z W n B E b W J 2 c 0 l B T U Z p M W d r a V B X V 0 d W K 2 J Z T m t D S H Z w U U N 5 d T k w b T d U b E 9 F U W l v V n h M c D h t O V F w a 3 p o M 2 4 0 S m x q Z E g 3 d k g 5 b X B Y R l J a Q z R 0 V 2 Z J e i 9 h O F V p c H R k R X N m S j l 1 S U 9 E N U t P T k J L e W g 4 N 1 h u N F d i N k d R Z 2 t L S G N z T E F W K 0 x r U F A z d D I w W j Z x c E x Z d G h Y W F V U Q m w z T W x F V X F x Y T B O V X g w T E Z R d W x V V j B K V l N q R E l W W X p p K 1 Z Q d k o v V k c z Z l R k V E R C Z 3 g v K 0 1 J O H N y Q 0 Z 5 S T N 0 U 2 E w M G g y O C t C O W E r e G R h Q 2 V q e X l k U V N M b V l M b z I w Y m h O L z d a b i t i R n Z N d S t U O T N O Y m Z a e W c 3 U k d x b W N s d G J n M 2 w 0 U k M 2 Z m g 0 c k N 3 M V V C Q z V l M l g 4 e j U x R D J Z Z 2 N u K z V K V V p Z K 3 h a V 2 V P T 1 k v T l o x c E 5 n T n p N Q U Z 2 Y V Q 5 T z M w Q 0 c 1 Y X k r N T F r Z V l r W W d P Y l d Y d W t S O D h 4 Z F p u Z j h K e j I v d E o w T X Z K U G 8 v Q 1 J i T k V w U j U v S 0 l m b 0 Z j Z D R w Y T l a W V F R a l Z O V F d V S n V Q R W J q b T Z z U 3 R S U X F I T V R F N W c y Q n Y w b W d 2 U y 8 v S n J X d z R W c 0 9 5 V D d Z e U x a Q 2 o 1 V W U v N V B E c E p N d W F F Z 1 N j a T A 1 O F d 1 U G 5 r N X p l O F J 3 L y t 2 R n J u Q W s x M H p L d E h I M T h G N y 8 r K 2 p I Y W Z 1 Z i 8 1 Y k 1 Q e n F B e X l M V m Y 5 L 2 t 2 O H F I W l h S e m F 1 c D Y x Y X p j V F h m M V J w c D l j e T g 1 V U J T M X o 3 b V M 2 N T V M d E 8 4 d V d u M T R s c U h i d k 5 H S U 1 E a n V P a W l C N D J U N 2 F O L 3 l D S C 8 x a U c 1 b n F W c V p Y R 3 Z U d W Z v W H Z I b X J t V S 8 v e m M 2 e H F E c F B 2 U G N t Q l B i d l l k Z k F j Z m V 4 b n o r N C t L a X Z i S 0 p 2 W F J w V i 9 t c T F Y S F V j V D V Z R V I v c j Z 1 S 3 h R M y t v R 3 U w a 3 h F M k U 3 Q 2 E w S 0 1 w N m V m Z n B w b H k 1 Y l I x T l E w e G o 5 S m c r K 1 I 3 U j J n M D J q a 2 t Y b l Z o S U 1 t U 3 V m e D h q M z A 5 R W V v S 1 F 0 Z 2 1 R c W R U M 0 p 1 O H c v N X h y N W 1 Q d k s r Z T V o U k d j Y T g 3 T D I w O W 5 I e k 9 Y S 0 Y w a k l P a G 1 r U X V O S S t v e H A w d 1 l O N E l 3 d n V m U W Y z T F o x R m Z V V V o 4 Y k k 0 c 1 h B Q T B 3 Q S 8 1 N U 5 M S m p H a U 1 T e H p h Q l h C O X l r a 0 I w b E h 5 e W d Q b X B o N F p Q c F B z M l h M Z V l p S F N W V F p t R m M 5 c 1 N 0 U U p r N G 9 T a V F N W G l y S l l N R X Z i d T A 2 d 2 0 v M T Z p N W t F S T Z 6 O D V Y b j J k S m R 6 N E 9 m K 0 R 6 L z R U Z n Z w Y T B x L 0 V i N 3 p 2 V y t 0 N X Z 0 N D F o S E 8 2 b m 9 2 Z F J X Q k x H T W 9 a O E p H R j F u e U 4 z e k 9 k N n p h a T Y x V V J Q d D V s Q V Z j N 2 0 3 T 2 t y W W R r b F h M M k p W U T R L S z h H V T M 1 Y V p E d U d Z b U 0 5 V F R I R D N a U 1 U x d U U v d U R D L 2 x B U 3 p Y b F V a K 0 d t Y z F r Z j M y S W s y Z G R q d X o x b W Y y T z Z T U 2 l U d k Z V c m p X W U p w R n B 5 M 2 5 2 Z 2 d q Z X h u L 2 1 s S 2 t 1 T 2 p a S 0 8 v N U 1 R K 0 1 W Q 2 5 D M U 1 W N y t U Z m c r d V l F V U 9 T Z E U y Q W t U b U V J N z l r b m h N Q l l t W X h E c 3 N 2 Z D F V O T B j M m J D W m d i Y l Z 6 R 3 V v b 2 x 5 M z B O Y l V 6 Z X R I e m p H N H V K S H l O N l p u T k 5 y U E 1 Y Q j h J M D k v L 3 p W e X k 5 N 0 Z 4 K y t k V D E w T W t z Z G U 0 Z V N h T T R R a U J v Y k I 4 S y t M Q m 9 q V U w r Y k J k N X I w N 2 Q z T T d p T 3 Z z c m Z p Y l h 6 a 2 c z Y 3 h 1 N z Z j b U p Q b n h L d F h E N n F s b D F X a E 8 w c 1 l o N W V o N T h n Y W 5 u c H F L K 2 F L O S 9 E a G x m T 2 9 j Z E t j V 3 R m S n h 1 T U 9 J V k 5 o V 0 F H a U 0 r O W k 5 Y n N 0 Q m c 0 Y 0 o v d W V q L 0 d C M j V 0 S U J B T U V B e T Z u M W x 3 a k 1 I Z E h J K 1 d C a 1 o 3 b X J 5 T V V W M k t n U 3 d l R 2 0 2 V z d I d U 1 a d G h 2 Q l o z V k s 3 V U d k M n V F M U l Z Y n p 0 M y 8 3 d C 9 U M z l 6 T j c 5 b X h X c j E 3 T i 9 m Z m Z U M H R M e T V q O E x O O H J N R G p R a n p k c k N Y T n F 3 Z 1 R O N H Z N U T N F d 2 5 u V z Q 1 c z R O V 2 N a W G J z T i t j b 1 E 2 W W I 3 M l o x b m x T W j E v a D Y v L 3 R L L 3 l x d l l m M G N E M 2 x L a 0 N z Y 1 J X Z i s 1 O W Z Z S F Z y S l p H T H F 4 R E R 3 Q z R y c H p M V V E 5 M m M r Y 3 l a M 1 V T W l k 2 Q j h q N E x y W W x n b W 5 s Y 2 d t V X d T a W N W d 2 h u S l g y d m R 4 a z R O a 2 5 U a U 9 v Z k R T U F J 6 Z i t U S m J D L 1 h V V 0 I 1 V m l X c 1 Z E c 1 d i K 2 x U U F N k c m J l N G p O N k N W V D B y V z l W T V g z e i 9 T M H M v R 3 B i L 0 Q x c H p 1 b 2 V m V F R m U D d E R H p L d k x v W n p 3 e m U z R 2 5 C e F h i L 1 l N c V k x K 0 h r R 2 U 0 N n h m Y 2 R S K 3 N 3 M k h u b m l Z Z V p V a H N E T j B y U D d C W D Z 5 O W l p Q m h l L 2 d k b m N 0 U D E 5 N 2 t P a k s z K 2 F q S z V 0 S V h I V D N x W l J G S U 5 i R X p L W S t Y d H g z Q 1 B O Y 0 8 3 V z N 2 N D N w R l J F Y 0 o w O T h l a X N O N T l l e W Y z O F h C N H c 1 Z k h S Y U d S S D d 3 b W N 4 Y 1 V K M X p G M V d E W V V r S j d h Y n h j R D Z S U i s w b E 9 Q U G N E T 2 M z Z m h q L 3 U z R k E x Y 2 M 0 M X Y 0 S H J t K z h 4 e H I 3 K 0 N V R 1 N X W j k 2 L 2 Q y b l F M a 2 N K a E R F e k 9 J T m d i Y j R y M m N 5 V F A 3 b V R O c G p 5 T j d 5 b E R a N U l N d U M 3 b D F U S G E 5 e D Z t N j l I N T F N Z n Q 0 d j J W Q m p m V H g 5 S D F 6 N 0 9 6 Y k R t Z l c 3 b U 1 X Z F B L c 0 x 4 Q n N 1 b H V 6 d l p H b V J r d D l x U V A r N 3 B Z Q U N j W X d v b V o 1 U E 9 L e n Q 0 N D c v N 1 F j b T Z i M V V E Y z l r b W Z Q O E x t c X d i V l F o a U Z n Z E x H a 2 U 3 a D h O b 1 g 2 V 2 h j e F c v Z n Q 0 V F d o a G d x M D h Y e G d X N z Z 5 e H N w R D F o W X l z Q n l 3 c 1 N p Q n Z p V j F F N n J v N m E y a G 5 M T E k z V i s x e l h H R W N h K 3 J v Z V p q V H d V V j N L Z 0 t 6 O D R 6 Q 3 p k O V J x Z n N C M k 0 0 T E 1 P O W F E K y t i W l o v T j Z u V n p H b k 9 u c U 5 6 e n A x d z J 0 Q 2 x P c m d 3 W U 1 j U E h p U U w z M 3 B T O H l Z T V l Q S E h u d U 0 r K y s v b j F t e l p o V W Z i S G J E T k o 1 W G 9 H O W d r S W J w e l Z R R k E 4 V 3 N n T 2 V S N 1 R y U F d j T k N E N m J J N V F 2 W X V N V V o 2 c G 8 0 O G R B V k h q Z X Z i S U p W d C 9 I N D c v e G 5 i a z h Y U 3 J o U l U x a U J L b H J x b 2 0 5 d F Z U S W R R d F V 6 b V I z N 0 5 k d T I 3 b V Z S d F U x O V d K R W Y 3 T 0 x V U U l o N T g 1 c H g v R H d E L 2 Y w U W N r a 2 1 z K 1 R q T m c 0 S 3 B S U i t x b 2 V 6 W j A r U V A 3 Q 0 g 1 M S 9 y W S t i d E R Y U W M 2 W U x N Q U F Q c E h O S F l s W j V G V T h 4 Y k t G M G d u O C t S Z H o y O E c 4 a k 5 Y Y X F Z L 2 N 2 M m 5 X R E x 6 N y 9 K M T M 2 M G k r Q T l 2 O F Z u U H Z J U W l 4 c k t S c W 1 W e H N B S 1 Z O R F M y a 3 A w N X d u M j d 6 L 0 d J c U Q 5 b F I v e T Q 1 M E R P T X B H R l Z L Y z N y d V B 3 Y m 1 6 c U t s c 3 B x W H d h N T d y T E h C W F d 3 c 3 Q 2 V y 9 4 c 3 h N Z j R s M k Z h U 1 F 1 Z m x 0 b F l B Y 1 R 6 S n h a e W J k Z W Z w V 1 V t c 0 V I R j l S U k Z q S X h E S n R B Z V F 2 V D Q 5 O W p 3 L 3 B l W W l 0 V 0 0 2 M H N n b j N o M k Z R S 3 B X e U N J U n Z Q S F V U N 2 w z Z D l s W G I 4 N W Y w W W t i c V p 0 S 1 Q v N W N w a n Z P d z l R Z V A 3 T H Z s Y 2 5 y e W x V V X J M a W 9 P N E F S Y 0 Z j V k x x S W Q 0 e E Z N U n h l e T h Q Z 2 c w e m E z M T V F R 3 p Z O D h 2 V m c y Q n Y w Q m 8 z M D B m N 3 V o Z F p k N 3 l k M F B m L 2 t m M 1 A y Q m g r Z 1 Z U W E 1 V N F B 4 R G p R L 1 R D e m E 2 S l l w Z 0 p j Y 2 9 P b j J i M 2 x Q R T J y R n R G V U d j T l c 0 T 1 V 5 b k 5 1 L 2 4 0 T 0 9 3 N n F n a W F H O D B s N k h q M X Z v S l p u c n g y c T V u V 1 d O R l V S d E E v e n N t M E c x S j R h Q 2 F 0 c z I 4 T k t 6 T D l P N T R M M T h h R W t 0 a n R 0 Z T J q a F N w O W k 5 T T B Y T E 8 r Y l N V Q m 5 C V W o 3 W l h E Z U h E a D d D Q 0 M 4 d k J 0 Y 1 V v S D E 4 T j B r e U g 2 V n h h Q W V H U 3 d K e l Z 4 e E h Q Z k V S c n p Z d 3 R I c V V J W l B 4 M G I 3 Q 3 V 0 R F V l c T N l M X B L T 2 9 4 S m 0 2 V z d J c F d H N 1 F q N 0 h u M y 8 1 W j J 6 d n V o Q z J l N F R G Z G J F Y k x o e E s v c X p t Q 0 h w U U F Z M 0 N O R F M 0 R 1 Z K W i 8 r c k J m e U V F S F I w Z G Z P V X J Y K 0 V y W C 9 r S 2 p Z M k 5 Q U G J Z W T Z 4 Y 3 V a S U Z D e F p n R 0 5 k L 1 p 0 S G F w N k R E d E x V M E V n c 1 V 0 N F R R d m 8 v Y j I w Z l h z Y T M 4 N E V r b 2 Z Q Y k Q z R j d Z e H E 4 M 0 h D V z A 3 S U 8 4 N j Q 1 N n l r S 1 h 2 W k V 5 c 0 l O M X p M c T l t d F l T Y j d p V k 1 q Q X M 2 e T B U R E V v N V J H c V c 4 Z m l I V n Z M a 2 Q v N k 8 v L 0 Z h U F R W U l R T W V R v U G x 0 S D Z X N W J S b z J t b l M 2 b j R Q c i 8 1 b X Z w U H Y 0 M 1 U 4 O X d w d 0 t o M W h q R z Y w O T M r V H J m N z B P T X p x S F Z l O S t C L 2 Z V S H F D O W R 4 L 1 B Q L 2 t Q Z E Q 3 e F d U N n p l Z 0 h W c 2 J j K 0 J F N F o 5 a H Z i Y 0 d 1 L 3 V D S E l O Y T h E S l N t M m N P W D Z U N 1 B q M l g v a G E 5 L 1 p n b D c y S V Q 3 e m l V Z F o y c H d n T 0 Z y O T k w c G h o N n R Z L 0 9 q N 2 V N Z i t i L 0 R p M S 8 r U 3 d 4 V V J L a 2 F O c 2 x R Q U F D Q U F T V V J C V k Z x V z h 2 a W 4 3 N m J 6 R j k 5 a n g 2 Y m 4 y V 2 c r d 3 J z V z J n V E t x Z 2 t w a T B q Y 0 p s U l Z U O W l 6 a V Y v S U U x e j Z 4 c 1 h K M U p i W k 5 Q e m d S Z X l I M 3 M v c z Z o Z 0 J R d 0 V t V H J p Y T F y b F Y v R 3 h q Z 2 5 z W D F S T U x X M W R Z N W R a b 0 5 M N 1 d L Q z R 0 M k V v N S 9 0 e m Y r U l Q z V m R a Z F k 0 e V g v N 1 R p S m l F Y X d E Q 3 h S b V B s L 1 N Z a G h j T V l t S l J C c 0 F 0 a j B 3 V l N Y U W Z a d E V 2 e H R p L z h N U T h 2 c U N Q d U t O Q U Z C c y 9 2 N H V t d i 9 J a j J Z M z J r W j F Z V E x q N k Z o W H o 2 T 0 8 w b k U 4 e G 9 L a W N V T U V D N 1 p K S W R i T m w z R 3 J 0 c 0 F l V U J F e E 9 Y V E N t d l V 6 N z U z Q U N w N 2 d n e j V z N m x N a E l Z Q 3 B 4 Z E 8 2 a l d Y R z J U U G x I Q y s r c 0 N t Z l F w V H B 5 c l l F N U R u T U N G b 3 F S N 0 g v d U 9 w S W p O a X h N W T Z s V X R C c W l U S k Z X R X F E V 1 V O M 0 N I R D h 6 W l N s M X o 2 N 2 N y O C 9 E e W 5 a e n F L Z U M 1 S G 9 N b l R 0 S 1 h 6 Z V B E V l d m T V N 6 b U 9 E R V B q Z T h Q T T B 0 M n d N U X p i R F N u M X M z c n V D S H B R M 1 F L c F V 5 Z m 9 L N 2 k 0 M 2 d C b n p 1 Y 3 V D Y 3 l K c W U y W l o 1 N 2 h 6 L z d z e i 9 D b j Z E S l V M c G U 3 N X A r Z k 9 u V 0 t K N T k 4 a 2 l l Z m Z K T E t 5 a 2 9 l Z i 9 4 e E h u a m d B U l l 2 W G 9 3 N W 9 1 M l N G V T Z z a m h X Z i t C T 1 c y Q l V r S W t O W k F T Z E d 3 d 0 9 m N T h z T E 1 p Z 3 J T Q 3 d S e C t 3 c 3 p s Q S 9 m e m J G d z Y 2 b T d B c n Z w W l N K U G V 6 R F l V b 1 p s c 0 l L V n p M M z R V L 3 g v e X g 2 b E x Q b m U w b X B L S W x F Q l J W V l Z W U k h B c G c w O E 9 B W H Z z S 2 l q T U l L e H F s S 2 h M Q k 1 S W H p H Z z N 6 b X Y w M 2 p X S z l I d U d Z Y V R m V 1 Z S T T F X L 3 Z C c k s 4 Z 2 F G c 0 Z Z Q l J Y a E s r M l p w M E J a e G N K a G F O Y m I x V G U 2 R z A r e G F N Z 1 B u R 1 g z O D k v b X E 5 O W V T M m J o K y 9 u O E o 1 L 2 d q d W 1 W a E 1 6 U n Z L R l Z L Q 3 R F O W J 5 M z g v a y 9 u Y 3 Z E S i 9 z d 2 9 s W F U x Z F d R a U 5 u a 0 Y 4 N 2 x v V X l J c X R v Y U t p T U 9 i a j h N S m c z S 0 V n N 0 t 5 T k h Y c m F p c 0 5 M R 3 U x Q z V x U m F o Y T h r S C s r R y t m U U 1 X c X F J Z z V R K 0 5 X M k 5 G Y T d 2 e l l m K 2 R 2 M z J 0 U 1 Z w M j R 4 c k 9 t L 0 9 L S 3 d 5 W D N Q N l V k Z i 9 H c W N v e i s v b X V Q O F d K Y T Q 3 c H V z Z V p U T n F Z M W R U W X B s Y 0 p o M U U z U 0 l C a U E x b m p a S k d k M n J t Z G Z k Q 2 t m V 3 p x S F d Z M 0 Z Q a z I w V H p Z R 1 M y W S 9 4 V k 9 I V D l D L 2 Z E c V Z v U 0 J L Z X h U U y 9 m V D V r Z U x O c 1 F J L 2 w 2 U n I z e n I y W m 1 L R V F o V W t M Q k 9 q e E 5 l W j J z U E x w a G d z e k 9 D M j F n U k J 4 K 0 J D d n V t Y V F U V 2 R Z c U N V Y 2 V C V H l B d 3 l T S W l 3 W T J F W T R H V l N u T n U r Z 3 k 2 a m p H Q j V 4 W n Q 5 O G I 2 S G 1 4 b 2 t G W T R S c z Q z a W R 6 L 2 N P Q l R G R n J K a 0 w y Y 0 9 y T 2 V s W D c 1 R X o 3 T C 9 3 S 2 Z l M W t K V j V G b 2 5 H a F B U c W F T d T N F S X B E e T h R U k J 2 R 0 5 Y N m 5 K U W E 2 Z E k 2 Z V B j V S s w c X Z P M H Q y d 3 N R e m J G Z C s v b E 0 5 c W V C b k 9 i a H B C R D Z w U z R B U X B l S U F a b z Y 3 S 3 d a W X p u a G p 5 M U Z O U G t V N m 5 K M 2 9 Z T n d Y U D g r a n E 2 b U p 3 Y 0 J B O T R 0 W W F o V 0 U 2 U k N 2 c n V m a l N w Q X d U S j F i R D l G a n h m M n Z 0 a z g 4 W F o 2 a k R R M 2 0 x c 2 F h V W d S T k p V T j l T U m s y V G k 2 Y 0 5 U S 3 V Z d H l q Z X R E c k V h N l l U d i t 6 d k d Z R T R k Y k 1 Y V S t X Q l l S W W 5 q W l F L V U R 2 a n J h W E 9 a V D h S c G F 5 a G 0 w e U 5 k Z 3 N V U 3 B 3 V X Z C c X R O W V h r T 2 Z h L y 9 C M i s 5 a T h 2 M E 5 2 N m J q N z M 2 W G R 6 O T h 4 c U l s Y n B S W V B X R 3 U z b H l i a 0 t 4 N 0 V 4 c n J J d H J s S U d w a E 9 q c W 5 r Z T V R M W V j Y l o 5 N k p x c W 0 y W l Q 1 a G Z 2 U X h T Y X Z P Z l N O N m l J e F J U b 0 h O M 2 R C d V Z 4 Z T Z p Y j R h M 3 Z h N G N T M U R W Z j N p Q l V Y U F V P S i t w N H l 4 K z l N W F l m d j V B a D J k O V A z M k N h R E g z M D l T Y 3 B D O F l J M m t a S n h 4 L 2 F w Y j h u Z T g w e F h 2 N T k 1 Z D F D Y 1 J W Y l d W Z 2 o r S z V 2 Z G 5 J W k h R T 1 R N Z 2 h H Y 2 J V a D A 5 d k 9 w d l d u Y U Y 3 e E J O T X J M d T B U d E l O b H p K e m R 3 d U F M a H p t V H Z K M 2 1 S Q U F i a F d u W l d G N k 9 Y T U h E O T d M M G 4 5 b k h h N i t l c H F Z e H h F R X J R Z F F 1 U G h p b m x O Y 1 p G M 2 F r Y U d o b V d x S z R k U 2 9 3 Y k Z C T k d a U S t E d F B D O U F y a 0 N 4 N S t J V V B m c W Q y c z J a b 2 h V Z W x n V n N h d 0 x 6 e n F V M n Z j V E p a c 0 t F V E l O a k d V U m l 1 R m R j M 0 F u S 0 l 3 e k 5 a d l Y v N 2 R L S l F S S U J R b 2 5 s e X V Y V F N V Z m h 6 W m x v M V Z k Z W t z W G Z 6 Q 0 J T Q 3 Z N U j J u V 0 N o Z D l 3 b H R y T U 4 y S S 9 p c 2 p r T z B m Z 1 E 5 c U F x S 2 R 4 L 0 Z p M 2 9 v W U l 6 e W 5 1 b m l W d k I z Z i 9 k M 0 x G M j Z k S 0 t I T W U 2 Z W V P S U o r d n Y 3 c i 9 y b j F k W F Y z S F B Q U F R 6 N D R J U G N j O D g 5 V 0 5 i W T N p N G 9 C V D R Y W n F q S G N 3 Y T N 1 S X B o M l d i S k 4 w U k t L W l J w T S 9 L R k Q 0 V 3 l B Z 1 N H c n Z l N j R G T F E r c n B E d F Z y N 3 V L a 3 V E c S 8 5 S V U 5 K z g 1 Z W N h W G l N V D M v b S 9 k d z d x M m F F b T F Z V W Q x b 2 N P T G 1 k O W U w e D d y a H p G a F h S Y X p 6 e F d W M T U 1 V W N w a X p k K 2 J k c k R k N V A w W l R 5 Q 3 V U U j V w N X V 1 U W p X d F F S d H J 0 S G U y O C 9 J T X R x L 2 5 a O C t z W m Z m b W 5 l d 0 s v S U R 2 Z F M v Z 3 Z u Z T l n e F V 6 R T R S T C t j V n F E e S 9 m V S 9 J W U 5 S c T M 0 S 0 Y x c 2 R N a k V E Q k d L U k 0 w K 1 V u a E 1 P b 2 1 Z U k J N Y T N 3 L 1 Q 2 c j d E T z N i W G 1 K T m R 4 M l A x V W N K W E x 3 V X A 0 d k x l M 1 p W R F l t T 1 h l d z h k Q z l O T V l l R 0 1 o T T d N b z N t c W w 5 e G R I O D d 4 N n h U b k Z q e m E v Y k h G N 0 1 p c 0 o 2 d H V S a U 9 h Y U N V a l Z Q Q z Y v Q m R D Z 0 1 E c E t 0 c n F B N W J i M j V 3 T T F 4 U W J X N T l p Z U 9 3 c 0 N P M U 5 N U m Z v U D N R T V R x V X o 2 S G 5 u N l d q W m p H T k p 6 c k k 2 U 1 F E c V F 4 V m t U R G 1 V T W l O Z E M v b k 8 3 c z Q 1 K 1 R C Y 3 p F V D A 2 O H h q a 1 l D M T l 6 N j d S c S 9 u U k g x d H B a N E h M a 0 p R c k d x U z J m c H Z C e k p q c T I 4 d E x t S C t y d F h z c m l w a k t C M V B U Z j Q 0 e E c y S y 8 y e j V 0 M X l B d V h T Z 3 l w R 1 Z 5 Z 1 V J a F F h O V d X N m 0 x S j l m V D M z M 2 5 z d n E x Z X Z a c 2 1 T S m V O N 0 k 2 V E J 1 e k J E S F R l S C 9 m Z D l V M U l L d 3 d n U m p V Y X d E S V d m e T V P L 3 p n Z D V h d T N q c G 5 0 b z M v Q V V U M z c 5 Y V k 1 V 1 B N U W 5 Q d m N o S H B o W F I 4 d 1 p 5 V E 4 y T H J R N m 5 X Z n Z 5 e i 9 q d W Z R a n p M M n R q W X J y R 0 5 P b G Z M V F h U N 0 t 2 b m I z U H Y w N 3 R 2 U j R k W m p Q M 0 9 3 R k d 1 c H Y 1 c 0 V 5 S H l Q U z d l T 0 p q Q z N q N C 9 S O G p w N E t F b k F D U n N q a k J F b z h q c l Y w S 3 V a T 2 N 0 a 2 9 i b z l Z Z X V Y d 0 9 I e k F D V W F J U k c r T l d Q R 2 F 2 U U F x S E 1 U R D V n b U F l d V l G M l h 2 b n V O L 2 p w c S t 2 W j B W K 1 A 4 Z l E w N m h 2 Z X c 3 S z Z l U E V m a U 0 2 V D d 0 b k Z D e j l i V C 9 2 c H Z S e j Z o a 2 Y 3 b 2 Q v Z 0 N 4 K z V s N G J F Y k 8 1 O X B J M n Z Q Z k 0 x L 3 V Z N W g v S T V x M 2 p u b z R z d z F y e E t P Q j d E d G l 5 V X N n a V Y 4 a n J 0 Z 2 0 r U m F L N G p I c k R m M k k 2 M G x L Q m F W V W 5 q c 0 F t V n o r Y n V s U W 0 r L 0 w w d n N 5 L 2 9 V T F B r R V o 1 W U 5 a M k 9 i L 2 V 3 N T V k U D h 2 W H N i L 0 g 3 S D d p Y m h w a E R k T m 9 j R n F x d j h 0 M S 9 Q T T Z 2 d 2 d F a W N 4 L 2 x N K z l h e U 9 v U H J l U W J W e H h I R T l I b 3 R i Z C t 1 O H B 2 W n N T O X J T V U Z 1 c j d 3 Y W U 2 d n V Y U 1 d U b n N G a 3 N j M j h i T n Y v S U o 0 d X B I b U R 5 e W l M a m J T Z i t y a k Z M W W I w V 2 Y 5 R l B j b X R Q U 2 d D a k d L b X B x Y X V P K y s r M W k 5 Z W p V T E Z p e V l 3 S k g 0 Y j g 1 U V o z U E Z w O F Z y Z G N z V i s 4 c H d p T V h p V 0 V x U l N h Z k p G S V l t a 1 V a Q W F 4 O H Y w O G Z 4 e l Q v b H l Y L z h k M 1 p h e S 9 u S X g z K 0 R s Y k 1 x Q 2 V K U 3 l M d k R 2 V U V 4 U 3 V 4 N 3 V L N U h Q d D F E e D R Z Z j g 1 M G Z i Y 1 Y 0 N y 9 z S l d G Z k t a N H l V V G J S b U d a L z g 4 N z h u N S t m c D N 2 M E 4 r d X B u V X h N T 2 N s M G J F M T Z E V W d a V 0 1 F W m x N R G I 4 a T Y 5 R W E v e E N t d j d q K y t p c 2 F 5 d G h q R V B 0 d S t r M E x n b 3 J I a W N X T k x u N j g 4 S n Z M V k k 0 a k x y S k d B U X p D Y 1 N t c y 9 M R C 8 1 S E Y 3 L z V 0 Q 3 R v a 0 V J e F J Y a G w 1 O H g r S H N n b F Y z Y z U 3 L z Z D V m h 6 K 2 Z R M X N C b k h B W l Z k R W d 0 a E Z n N G V P Z j U 0 d T N k O V B 2 M n B S V l Z o R l Z Y Y X p 0 N n l k V 1 U 5 e m Z X a W 1 G R m E 0 Y S 9 u V 0 J H U F g z Z l p v L 3 V U d E F S V m 5 v e m Z h c 0 V v S n F s a X J o L 1 p Y Q 2 p 0 Y X o 5 S D E v e E o v Z W N a c E J x N H l h d W x x c T R o W k w v O H Z Y V 0 p V M 3 N N T V Z W R W N k b E Z M R U d 1 N 2 h F M z l j e n d O b m s v a V J T b X J x N j Z t d m l H Q m N k U n d P a G 1 G Y 1 k r d T N x e D h Y S S t 0 d E x U W F F W W W F S V E Y w e V M 2 Z U 1 J T E h a Z D N I W G 5 K Y z R Z b E Y 4 S 3 V t S W p H Z l l i b V N m V l h l Z m t 4 N V V J V W J C U n o v N l V S N T Q 0 Q U h h M n R v b W V p a E R M c H F o Z m 5 F V G k 1 d H F p V m R G R 1 l X O U Z 5 W V J o V 0 d Z e E d K b F d F c m h K M U 9 r W F I 5 L 0 J O c 3 F h Y T N 4 Y y 8 y Y z N Q N E 1 U M z d w b i 9 q W j R S a j N 2 T G N K c S 9 N Q W 0 5 Y 2 N M c T B k V T J 0 O E w w Z X F 2 N G Z P c z Z j N W N Y U V B H O W R 0 N V Z o d V B w K 3 V M e V B n a k 1 M R W t G S V l k b 2 h F V l R t Z E h k d l o r Z n c r W n E 3 N k F G W G x r V W 4 x R E 0 0 T G 0 2 U j B k d X h s d z d O N 2 F G b j F 2 c E x H c U x W S E p w W E V R M k 9 Y e F l n N 3 h q Q V B k T D E x U 0 9 F d z Z p W m h F R X d w R E N 0 R W V V M G o 1 V m Q 5 a l l G c H g 2 a H N p R k Y 1 O G Y 4 L 0 5 D d n V 4 S 3 B w a k Z a U 3 J 4 V U t s N E Z U W j J r L 2 F k S n d X e m t o e H h 4 c X V U R 0 h m W j B 5 R E p 4 W U Z m V l h I T 1 k x Z 2 1 w b 0 5 N T y 8 v N F V I b D R V U z l i V E Z x L 0 d W Z 1 d V V W V 3 O U R k V F B l O H Z s T k 8 w c F Z 5 d 0 x L b T F 5 M E 1 y R 3 N Z d k d o N 0 d z R j V 1 Q m F X N z l k N V F z Z V l X O X J h Y 2 N S M m 1 X Z z c 3 S l p P c 0 1 I Z k 1 6 R U 1 w Y k 5 x e V l j S E 5 s R l l M e k R k a V Y v V m o 5 S F Q w R j Z V S V V Z R F o v N X p H Y 2 1 l Z 2 l Y Z V h P R 0 9 1 L 0 V T U 1 J D d C t T e k d n M 0 R v a X d l S T Z B V W Z q N U 4 2 c 0 x 6 W l V x W k g 5 U W F Y V W h 5 Z H Z k e i 9 Q U G Z m b 2 w v Z T J F W F p 6 S V c 1 L z V o R D c r M H p k S n Z 5 T F V 1 R m l D K 2 k r d T Z G S E l a T W 5 t T H N v V n Z w M 2 x h R k d l V W x n U z B t N l Y z N z N O O C s x c y 8 1 b E Q 1 Z S 9 u V W c 2 M V V S e W Z Y d l B 4 M W p m R k M 0 W l Z P N F F L Q l d K e j R T T D c v b T V 3 V U R o T m s 0 b 0 p n S T Z P M W o 1 Y 2 V v R G N I d G w w T V B u b n B I Z z V 2 Z W 8 x d G h V V z h w N 1 d D U 0 t D N E s x T X B y e X Z w Q n Z z S 1 F U W H R q K 3 o 5 M V Z C W W U 5 a H o 4 V l Z D W H F V R j V x N j A 5 Z H Z W Z j g 1 b z l i Y S t a U X l Y e m R M R n l n d 0 s z W D N F b D c r R D V X M V Z o R W R 3 R V p p d 3 N G M U p Z N U 1 l V k N G d V d V c G h P a E d x c D B V b W V p U m p 5 b E E y a 1 Z o W m N V d F J O M G t 5 N m V M N X B h N D R G T W o w N 3 V l R j c z M l h a N 2 V m S l I r S W s z Q U F Q T n l D Z D E z a l V Z Y U Z F N G 9 S S 0 k 4 e m J j R W M y c 3 F E e F o w V 1 I 0 S E N K S l J v N D R H U G Y 1 S D N O e l R R V U J V Y n R m Y 2 V M Z G M z U m g v d E p o a 2 N 6 T 0 5 y a z J C W m 5 M a H R q U E l 6 b E N Z d k t S d 2 1 5 a z B T Q k 5 P R k 5 G M 2 J u d W F y T D V 3 b F V s T k h Y Y m x K N n N 4 Q n R 1 N 2 9 v d V d 4 V D d P M H N Z e W d v Z E Q 1 M G w 0 M z F 1 T V l E O E 5 1 L 1 h h V n U r d l I 2 R z E 5 c T d m T z B 0 b W 1 v b n p P Z m F 5 Z U Z T Q W N H d j R K M V J k L 3 J r a 2 J 0 c E 1 l V k N I R V R V K 0 J h U k d v c X F J b W F I Q T A w M E 5 2 Z H c 3 U E J R S 2 w v S D B U T z l y Q X N 2 Z j h M b i 8 2 U U l a U m Z T e U 5 Z U k 9 1 b m N X Q 3 F 2 R G 8 z U m h h R H F G c D g x Z 3 l 6 Y 0 s y S n V t d W R 0 Y 3 p S d T B Y d H d y d k t h Q n h x S z Z x S W 1 4 Z j Z h R j B 0 e V l w S E N i T X p S R U V V M 2 F J O G 9 V U D h I a C t P d 2 M 2 e n R I W G I x U F d m R G N m Z k d B M m M 5 d W F x S T d h e F R H W C t y c X h I c 2 Q 0 d U s 2 d D M y N j h 0 L 1 d L c m p K T F o 0 V G l i O W w 3 L 0 Z v b W M 5 a E 9 l b E N G R U x j S 1 p S c U V h c X V w R F J 1 b 2 d X N j Z 1 d 2 R 4 U F I 5 T k t T M m x C b m F v a n R s M 1 Z O R T J G c y t 5 T k V 5 Y 1 V i d 0 J W a 3 B o M m 9 H U 3 V y Q W 1 5 d l d N V V d z U E 4 5 M U 5 W M m N P Q 0 Z K W F U w d l l z b V R G U V l 5 M W 1 5 T U l w Z 3 l U U U h r V G k r K 3 B a d m J 0 Z V Z 4 Z l l k b 0 9 n V 0 F R N S t M c X Z O V F h q Z l U 0 e H N O M W J 2 M T J R N z J 0 W T J p e W g r M m t C M V V J Y 2 F 0 U W h v V V R i N k N o T m 9 o e E 5 r d G 5 W e W N a M T B W V H d 1 U 0 t L b T Z 5 N F F U a z F t M U M r U j c 1 b m k 2 N k J 6 M n d x N m h 2 c U N S Z 1 Q r Y n l h S F R K M F R k a G J w W W c y T k N K S 2 h U R n V l W l c 1 N l c r Y n F 6 S E 1 m Y X V k K 3 U z R y t 0 d E h T T T N R Z G h P Z W x D R k V M Y 0 1 a V 0 d G c D l F M F B Z Y T l 1 N V B P e n F I Q 1 l Z S X Z C Y U p V R 3 U x N T V E b z c 2 Y 3 d w a k V n e n p V M V J I S H Q w d H l p Z n p L U n d t Q 2 h U S k F n b U x y a l I z d G F 4 Y 2 h P R T d h U U h W U W h 4 e X p D d 2 d o V k 1 u O U Z F M E R o U D c 3 b H p k R 1 Z k U E s 2 O C t L e D l E e m V i c E M 5 b l V 4 W V B Z W S 9 5 T T N S Z 3 F C M D B P O G h B d 1 N J V 0 N X S 0 5 3 Y y s 0 b G Z o Z W 5 2 N X p a e m 5 2 Z 3 R V M G c r b T F J W n d w Z E R j O W h U N n F F Q l B y e G 5 w Y n g 4 c m t E O X R K R D Z v U T R w Y W h G S l l U W l V i c k x H c W N i U n c v Z V l L V H l U d 0 Z Y K 0 5 j S V l T b G M w b E 9 2 Z l l O L 2 5 6 Y k x I N 3 Y w N n V Z V X g y O W N v R 2 h O Z H J O a 2 t w b H l P c 0 E w W G d J e H p B Q U h 6 Z W J J c F h P V X N B b U Z J a 1 N E c G d Z U 2 c x d G 1 W M 0 F 6 V 1 U 0 d i t W S G Z I T i 9 N e D k 1 M 3 d x Y V l q Y U d h V 0 1 h a 3 k 5 M 0 9 l R z B 4 a T J r T 1 h I e U J D b G Z V Z G 5 X e H N 4 N E V H Y 0 t m V k Z T T 0 F n e F R t N m 9 0 M 1 h N M 0 Z 4 a H U 1 S k 4 4 U j V V S W N S a 3 B U Q 3 N B T 1 d 6 N W p D N z N P W j Q 1 M 0 d P b j A y V G I 5 T k V y c l I 3 Z y t r U X J a L 0 h 5 a 0 l E R l F I N z Z 0 Y 0 t Q O C 9 n N l U z O D d I c y 9 a O T N n S W 4 3 c n M r O W s 2 Y l F 5 c k V L R 3 p 1 M i 8 0 S H M v Z l p I O W F o R 1 B m Z U E z Z V d S Q k Z X R m I 0 M l V I N l Q 5 L 2 x s N m p r b W h s Q z d m T n F p V m 1 l U F N j T 0 V r N l d r d G R S W n l R U E R q e k 1 o N X V y c F B q e D g 3 Z 3 F p a X o 1 c z Z t T X V S T X F m e W N U T U F K T V Y 0 d T d t M D F D N W Y y d G s 3 W W 1 J b 1 B 6 S E 1 D U V l M Q k 1 m a l B z V E Z V S 2 M v d k d F M 1 N n e X F F b U 1 R c 2 g x R E R R a G J Q a l d F V k 9 q a H l 1 S W R z M 2 4 v T G M z M j A 5 d k h j Q W x R d l l 0 W H l O a X J D e G N K Q m E 0 M 3 Z 1 Z V J 6 R 1 R L W k R K b H N I Z y t M V U V V Y l M y W W 9 6 c T k 3 b n F k Z k 9 V T F h Z Q U h z S U l u V 0 8 3 b W 5 1 W X p x a G Z l d 3 F L b U 1 v Q V Z l Z G 9 D V E 8 5 Z n c 0 d T V l d E 9 s a F Z j L 2 o 3 a V V 6 U 0 V R Y 0 l z R X N S O W V 0 W m V m e E h 0 T G V X O G M x b F d u Z k p k O S 9 s T U 5 I M C 9 q Q k 5 o W X V u R V l z Z U k y Q z d o W W t o W U 1 R N C t i a T N s W j l T V y t y R 0 Y y W D l L Q T J U T D B l V k N I R T V L V 3 d D R W F u Y z l 1 e X V j U 3 R R W T R j U G t K L 0 5 v O S 8 y U j I 2 b j A 5 e m R 1 T 1 B l Z k l m d n N 4 V F c 3 c E k 1 V F h h e l p I d T Y r U j B 4 M z U y c k Y v R H l 5 K y t 4 S n F O K 3 p t Y m R 0 R m 1 r R m p B c G 5 i R m J l U z N y R 0 h I a V I 3 U 3 Z z S U l S R k F F c W F p d k l C N n h N Z n d z Q X l j M j h N e E x a M G c w V l d P Z F d N d F Q z L z B P d j k 3 Z F M 5 c X p D V m R N b z Y y N m k x Z C s v a n B I d W x L N E V 6 c T d O W m x v d E p z b j J Y R 0 l J O T A r N G R h b E x H b E x F T G J I Z T N K c 1 l r b m h J T V I 0 d W F T M z F T Q j N V V y 9 y Z U 5 L K 1 J 5 S G R S M m R 2 a X Z 3 W X p p W n A 3 Z U 5 t Q n V n W l N G T V l 6 M W t y N l V F V l F r e G 1 T b U d G e X B s O T F 3 b 1 d s Q 3 Z P N z k v T D B m N E 1 o Y 3 R 1 M E p Y b E V L M m Z T V X Q 2 U G V 0 U D l K S E 0 1 U m c 0 d V l t Z m Z 1 M H Y r U C 8 r e j l m N T h V d W I y Y l h 2 S U l k U G 5 D Z n B 1 d m k r c H B D e H F K a D l G d y 9 P S D J U O W 1 q M m M 3 c z N n Z W k 0 R G c 0 c G 8 z T U k w d 2 M z M G N t V H R M O W t i b U V G e m J U V l Z 0 Z E 5 w S 1 J 4 b T k 5 a 1 V h U m V N U U p U e X B o W k N C M z d C b W d P Z E p Q T m F W a D B B T k x q N U Z D Z j I 3 d U 4 0 S W N M c z V T d V l Y e G 1 a Z E U v R E h t d F N P Q W d 4 Y m k 3 d G J l V k N i K 3 V v S n B L S G R 5 R n M 5 e W R m Z l p I R F B X b j h h N z F X N i t K V H N 2 d D Y 2 T z V O a 2 Z P S 1 Q 3 d l c y c W V R U 2 R M W D N V b G 5 k e C t E V 1 J m L 3 d w Y X N i c D Z D N i t Q b k J q b T M r W W Y 4 L 1 h m W D B 0 N l Z w T 0 R w Y 1 d y T G t o N V V J Y 1 J r c G x C V 2 l Q S z I 1 Z H l 6 c U F M d n h G N z J u Q m d n N j E 1 N m c 2 N E 1 p M E N p a n J C b k U 0 O H F D c W 5 U Y l B 6 Q m Q 5 a m 8 z T V Z 2 Z n V a e m Z P c m p I K 2 F E S C 9 n T j N 2 V z J w V F J G Q W l q U E p U b W 9 p T m R X T S 9 1 K y s 1 b C s 3 a l Z l U D N D V z N t e U J n U l J F b 3 l h b T R a R W R Q T V c y Z F h z S V Z G V V J E U V Z 4 N H R X R W x F V T R Z b U F Z R k x j K 0 Q x Z F R F e j d B N X Q w b l N H Y U d l U U R v R k t G e H l h Z E 9 z M m Y z R V R L U k 9 T e S 9 a e D V W a 2 F s M 2 J a S E N R W W p 4 V k d K d j Y 1 a T Z F T F p i M k h 6 d H N C M j h F Y m o 3 N l Z m L 2 p E L z k 2 N m Z Z Z m 1 x Q W d 0 Y m 9 m R E Z 3 O T g y L y 9 D S m Y v R C 8 v e X Z Q N 2 V z a m t m Y n h z a 3 Q 1 V E h S e n Z 6 R k R R R n F H Y U Z o Y k 5 y T U k 3 Z D V 5 V F h m M W t Y S C 9 N a X d m c F F S V k N U S F p L V 1 F U T F p u T D N Q Y m R S N 1 I x b H g 3 Y m o 5 S 2 N 2 e m J 3 c E J i N k d 2 b T V G W l l X b U 1 M a V B s N T g v a m N x Y z Q 5 a k J Y V 3 p i d k l r T k d 6 Z X h a W G M 3 W G R r O H J 1 O H h N Q W p S O G h D S m h 2 b m N 2 N 0 t H S T Y r d T U r R F p j L 1 I 0 R G p I T H d N V E R 5 M 1 Z 5 N 2 p R R U F q Y V d h Z U F E Z z B t R H N v U 0 5 h U m 1 n R k l Z W k l C S U p j U H B N S i t t O E t 5 c 0 9 h U E R 5 R E o 3 Y X p 2 W U R h Z U l M b H J O a V R n V 1 J H M 2 k 0 N m M x S 0 N n Y 2 h 4 b E d w d m E x a j V X c G h 1 K 0 t m M 1 V q Z 0 x v N 3 R E W V h 0 O X Z T Q k R X Z 1 B W V E d Q R m N 0 b V V s Z n V q V l B Z V G 5 w U W h S Q T N B U V Z X c U l 5 W j l 6 e k 1 5 a G J G a 2 U x Y j Z l a T l M R S t n Z l R 3 M 1 M z Z T N R W G 5 j e E Z R d T J X U 2 F 3 Y j V l d X J 1 S 0 Q 0 L 3 I 3 T 3 l p d T N l U W 5 L L 3 h 0 R W N 5 Q l p H S W p S M H V v M z d 4 Q T Z 3 S T d l Q 2 x 6 W H M 0 b G c 0 U 0 5 R M 0 1 v Y W R Q M j Q 2 U D F z W C 9 Q T S t s Y j F B U m k 1 d V l G M j g r c H h R Y T h F R U t C d z F l T n N t c D d k d l l u N m 5 u N 2 x Y M 0 0 3 Y 2 l P a V Z i W U t W d 0 V H S T h s Z G p i T 2 x i Z U d y W U R w V F g r a l F i d W d o N k R K e m Z 5 e k V 0 b n F H a H B w a W F z R 2 R q N 0 F q L z R 6 b m Q 0 Y n U 4 Z 3 h N W X B i Q 2 M 5 c U V L S W 0 0 S k N t V U h p e l h m e j Z N T k x D S G R z W m N P a E h n W X Z 6 a E 5 v R H k v Z l E x Z W h t b 3 B n a E Z o a U x p d m Z W a y t v Y 1 Q 1 M 3 J Y e V k x W T g v d 1 J O U F B N W W o 5 e T J p T V d T U 1 Q v V n l Q c G 1 E Z k F a U E d 3 V E x t M W k y Y W l u K 2 x w Z l k x U W R C M D h K V U p s Y T R q b W 5 U T m N t Q k R L N 3 I 0 Y n R K K 2 p J Z V p q Y U g 1 d y s x b k h v N V V p b E 5 T M U 1 k V V V l Z W d h T z F T N m E v b l U y Y j l x U G 5 Q c 0 R x b G E w a 0 l s U H p v Y U p U L 1 Z n U V l w e V Y x d H M 2 W m o v O T h y Q m R R Y V A 5 R 3 c z Y 2 1 m a j V 2 a m Z E Z G x W b G h K M E E 0 Y X J t T n d K M 1 d T T X l M b U U 3 N l V F V l F 0 d z B s T U t P V k x Q Z 2 J Z K 3 d z d T R N M n p m c z V s d 3 l p e j g w c 2 F L M V N 5 R j N r d E 5 X T T Q y Q k 1 H W G x 6 Z H o z a 2 Q 5 a 2 J 1 Z E x m U G Z i M y t F S F A v M F Z 6 N y 9 3 T W 1 z M j d l Z E V 6 M 2 t P d l A 0 c 0 c v W W R a T X R 6 R 3 p u U 2 0 4 R T F J M V M w M 0 1 2 c U Z m V l F W V X Z V T G h Z T 2 d Y Q U R p N W V 2 d 0 8 4 K 1 I z O D J n K 3 Y y a y t 4 c l o r d U x t e m p l b D Z i Z 0 Z j a j J u K 1 J V K 2 p i d V d U c U Q 4 c k E 5 d 1 Y v V V J O U G 9 R c H J 1 Q S t 2 W m R E V E 9 u U T g v e E p L R 0 9 J R X B l b U d S R F F x R k d H Y 1 g 5 N 1 o r Z i t 1 M l l t L 3 I w a 2 J p d G p Q b X N 4 Z V h o d T B z V E 1 N b k 4 z Q n F L S E Q z S U w v N W 1 Z V k 1 T N F J 3 V E J Q V G l W Q W V D Y U F 5 Z z h Y Q T N m U n F a a y s 3 b i 9 Q Z m Y 0 b l h E O H p n N F p s b U 1 Y Q V g w Y m l a b 2 J E Z G Z a O G t F b l F 3 V E l W O W N l R E 9 l a k 5 z O T Z 2 Z E o z a k h i Z E 5 J Q k p 4 U i 9 u V F N n e X F F d U p r V V Z 4 M 0 t t c G V 6 Z X Z V R z l 2 O X F I W n M 2 Y n F l e H Z J R 1 l C W D R o V G Y v e G Z Y V F d 0 V k V U R H V M W V l T c G 5 Q Y 2 d I Z j J j d U s w O G M 1 O F R K c z N T b l B B e W x j S U l K R n I 3 O W s v e j M 1 U j l D a F d L V U o w T F l T c U Z p R G R 6 N T N 2 L 0 U z e j B X b 0 x v e W p L R V V o T 0 p N d i 9 l Z F B I Q i t G O G M 2 V T l T M U x P R V R m L 2 I z R k F K e H l z d U Q 2 S F E z N X c 2 M V k 5 N z l C Q 3 R i S z R s T T h W W l B y V D J 5 e V Z O c 1 h i d V Y v a m x 2 N H l N c j I 2 a U 0 y R k 4 y U W t v S 0 J 5 S E c y O F c 5 c m M 5 c z U r W H R X K 2 5 v W F V 4 O T N C N 3 p m c 2 x M d 2 5 h V k p w Y m x r d T R h Q 3 R 3 O W V J N W p C e l d k c G d K b E V p a W Z 6 b T E z e j Z m N k x Z R z d Q Z n p M c S t 0 c E R y Z l I 0 e m 5 V V 3 F B d k R 0 c 1 p x d m h 6 d U R S d z k 5 Y X d u V E 8 2 R n l Q c F F S V k M z R 3 l V d 2 8 3 V 0 1 P K 2 g 5 L 0 Q y Z z A r e W V k M G V s c z l J R U l 5 N W R I Z n N a Y 0 9 6 Z T J o W j l U N n F 5 a V B G a D J u Y V l S T D F M Y 1 N y R 3 B n N V A 0 L 3 J B N F p O S 0 J 6 R U 5 t S 1 V K U z U v Z j R 0 Z 1 d R M U 5 a U m Y v Z n c 2 e G 1 n V T g 5 S 2 p Q O X F N Z G 5 L M W F T b H R E T T Q 0 S m Z p R k g x N m t q Z F B o e m V P a W g y M m d z R D N L b E I x c F B H V n F q Q 3 l s N k R x e G o v Z E Z x S H Z 6 d 2 9 5 e H V L S n V 5 c X c w Z 2 h Z T V F F K 0 R T M 3 R h T l A 5 e k t o a 1 B 2 W W x G O U d Z b m d H T S 9 z W E J L M n M 3 R k 0 w R j d o b 3 N D Z E l t V W 9 V Q l l o W F h u M X d O M 0 9 m K 2 F s e l R s S U I y a z F U Y X l M d z N a b z B P c X l 3 T j N R c H h y R H N O M m x Q Y W d Q V G V r Z V Z D S E V 6 V U t o b E V P c 2 R n R V B Q M 0 U v S G Q 5 Y n g v c T l 6 Y W p B Y m 4 3 O D d 6 L 2 h V U G w 3 K 2 R T R H J W U k h 6 Y U Z y Z z B J c G h l V 0 V z S n p R Z G Y 1 S W h X R k h x V 3 k 1 a m J 1 c k J z Z 3 E 4 O D I r Z G N N Z 1 V O W E d Y Z l Z o b 3 J F d 2 p q S F Z W e H R j M G o z d G J G a X p I W F h Y d T N o N D Z U U V N J W E 5 L W D F l a 2 N C Q m l J b H p j M i 9 y Y V B 4 V j d X N W Z X V X h Z S V l Z N 2 x H Z W 1 p c 0 Y x c j B N W X l I Z X l o d 0 4 w c k 5 m T z V h K 1 Z D R 3 N x R G 1 J Y U I 2 V V J J a E V 5 e T U 0 d U J P M 3 N v Y 0 J j Y k N 0 e X Q v Y 2 9 2 M k 9 N d T R Y S E x J U m d v a H U x T 0 R H U n d Y W T F H d n h H N E M y W n p l T D Z I Z H l G c z F 6 W V d Z Y n Z M Z W x B L 0 1 y V j d V S V V R T n h H b E 1 B S n g 2 a F k 5 e k 9 N b n Z z U F A x K z l n e G o w T n J Q a X R M L 0 w r e G d Z Y X F t S 2 p 2 O E d E V W h o V 2 1 G a D V r T E J X b U V N b l p H W F l S Q 3 N x V V l h Q l V s T z l h T k M 0 b V Q 2 T 2 I x d k w 5 c 0 l 5 S G 4 x b 0 t j M k p N Y j V H M 3 d R a 0 h D M 0 V o T G k 0 d D N V S j N 1 N T F i T 3 J v S V R Y R 0 l l b E x 3 b l p P Z 0 l B e U N K Y m R h T 0 F 1 U U N o e W N k Z 3 V o N j k 5 d F B k b T R P N V l U e i t E Z l d N W H R y d T h C M 1 g x R k 8 5 Q k Z V T G N Y S l F 5 Y 0 9 K M U x I a n d j Z T R 0 T z h h T 3 p p Q k 5 N M X V Z W G h N b m F J M V J U a 3 N w b E d G a W 1 j V W k 0 Y 0 p x a G 1 t Y X h i Y W 9 z Z m l a T n c w T l h w Y U J r O X R Z d X d 0 d W Y z U V Z T N X N U a E 1 5 c C 9 y M 0 l p b 0 1 R R S t j S 3 Z h M H J X a X F K V k F i S F p r W k Q 2 N 2 V F N 1 d 5 b E 1 N d 2 J E Z H h G c 0 k z Q W 0 y R z c 4 M z A w b E 5 j U n J W b k d K L y 8 4 N z h u Y k 1 T S j J q d E 9 I e H l o c 0 p 6 M m 9 R b 2 l i b m t J c G 0 y a E 5 H M 2 U v L 1 F I e W 0 v c E l 1 e T R l U W N 6 a C 8 3 S V l B M T R o V C 8 v c E F T c F h Q T X l L Z V E y V U J Z d 3 A z Y U o w Z 1 J R T 1 F r e V l L L 1 M y S H B 4 R D F l M U 5 s R H V q M j B P c H R Z K 1 h T O U w 1 b H J C Z G N S e k d q U W J 1 d E h G U j J L N m Q w M V h s d E 5 X R X F a N 1 d Y Q X p i S G Q 3 U H N U R U s y M G t Q c W h E a W x x Q V V o a G t p M G J 5 R W h 5 b 0 w y S k V R b H B 6 S E p v d 1 p p T k I 0 N X l O V W 1 X R W l B Y X U 0 S T V X U X d r R 0 l D W F Y 1 Y i t 1 N m J j e H Z T c k N 3 S V k 0 e m l r d W k y c z N T d S 9 j N X Z 2 M n R I M T h o Y k F j M 0 h M a W J v T E N k O U t B S 0 l X N H B T b U Z Z U V d K b H d Z a 2 V 5 U l N u a X R 1 W F I 4 c 0 l U U F J R S m h r c E h J U 1 l Z Q m Y z d H Z i K z d G b l d i V 3 V o d m 5 3 K 2 R k S F J l N j Z E d 2 l T V W F P T 0 J q M y t S O X p m Y 0 t t R T c 2 V U V W U W d n a H h w T V V E a 0 p N d U l 0 N l d 4 K z V u L 3 l t O C 9 S b D I 2 a U t P R G l q Z F F k c 0 9 Z U 2 1 6 V 1 B K T k F 2 Y k 1 z W n V 5 V l V w b E R J d k 9 i R W 9 C Y V k 1 T m w y N j B v T X F o Q k J D a k I 4 c E h J U 1 l E T W E 0 d D F V c G h X a 0 h i c m 1 R b m Z T Z 0 N p R 0 V F T 0 5 I Q 2 d j a E p n d n B i U j B o N l V F V l F n Z 2 h 4 c E 0 4 e D B F S U l Z U V F R Z 2 d 4 T E N r Y 2 h C Q k N D Q 0 d F R U 1 P U 3 d r S D g v K 3 p k Z D V C Z T F a M 2 4 v L 2 U 1 N m N t a G M 1 Y l V p c T J F S W t J Q 1 N T Q 1 N R Q V p N c 2 c y M k I y d z h I b X p H T X c 2 N 0 8 3 V 3 p z N 1 Z i d X p 0 V E 5 j S G w 5 W S s x W n h 3 d 0 R 0 a k c y Q V l E T m p r T G t J U n l R R G 0 w Y 3 F 0 e m Z Q S z k 5 L 3 o r Y U d F R E N 0 M G 9 k Y m Y x Z l Z W U k p a N i s 2 d n Z 0 c V B P N T U z d k 9 F V U l J S V l R U V l r Q V N I S V F R U W d n a G h C Q U R r d U F n e E Z t Y U 0 y Y 0 9 j K 2 J N R 2 V v e W h C Q k N D Q 0 h P S 3 d r T 1 F n Z 2 h o Q k J D a U F G S m N C Q k N D Q 0 d F R U V J T V N J S 0 R F R U l J S W N R S U 1 Y L y t m T 2 J N b V V N c W x S c n F V c 1 J G U 0 l L R E V F S U l J W V F R W W t B U 0 h J U V F R Z 2 d o a E J B R G t 1 Q W d o Q k J D Q 0 N H R U d K Q U V C e U d F R U V J S U l j U 0 F K R G d J S V l R U V F n Z 2 h C a V R C U V F n a G h C Q k N D R E V n Q 1 E 1 Q 0 N D R 0 V F R U t J Q V V s d 0 V F S U l J W V F R U W d 4 S W d v T V F R Z 2 d o a E J C a V F C S W N o Q k J D Q 0 N H R U V B T 1 M 0 Q 0 N F R U V J S U l Z U V l r Q V F I S V l R U V F n Z 2 h 4 S U F r T 0 F n a G h C Q k N D Q 0 V H S k 1 G Q k N D R 0 V F R U l J T V N B S k R r S U l J W V F R U W 9 n Q l N Y Q V F R Z 2 d o a E J C Q 0 R F a U N n e E J D Q 0 N H R U V H S k F F a H l F R U V J S U l Z U V F B N U x n S U l R U V F n Z 2 h o Q m l R Q k F j a G h C Q k N D Q 0 h F Z 0 N R N E N D R 0 V F R U l J S V F Z a 3 d V R U l J W V F R U W d n e E l B a 0 9 R Z 2 d o a E J C Q 2 l B R k p j Q k J D Q 0 N H R U V F S U 1 T S U t E R U V J S U l Z U V F Z a 0 F T S E l R U V F n Z 2 h o Q k F E a 3 V B Z 2 h C Q k N D Q 0 d F R 0 p B R U J 5 R 0 V F R U l J S W N T Q U p E Z 0 l J W V F R U W d n a E J p V E J R U W d o a E J C Q 0 N E R W d D U T V D Q 0 N H R U V F S 0 l B V W x 3 R U V J S U l Z U V F R Z 3 h J Z 2 9 N U V F n Z 2 h o Q k J p U U J J Y 2 h C Q k N D Q 0 d F R U F P e W h y b 0 F J V W F h c D U 5 K 2 1 u L z Z w M z g 2 N G Z Y T E x y d n N q M y s r L y 8 3 N 3 V l K y s r e T V r V 1 V J S U l Z U V E 1 N V V F Q n l F K 2 9 n V U x G d U M 2 N 2 d t d n Y v K z F w V X V Y W H N p U 2 h C Q k N D Q 0 h P T z J s V k V 1 S W p L a X N y W S t i T W 1 h Z D g r N F F K R T Z p c H F i b U F G U W t o a E J C Q 2 5 I O F N I S V E 0 Q T Z l Y l V W a T h l U E V G c k V R S U l Z U V E 0 c 0 t R N E N E R U d i a m l p a X R P K 2 J Z Y i 9 w Y j J u U U F B S U F C S l J F R l V i c m p o Q W x Z a W h C Q k N D S E Z o U 0 h B U T R n e l U x T l R R M E 5 C d 3 d 1 d W p S N D l t N 0 5 p e F E x Q 1 J F R U l J S W N U N U p j R k J p R E 4 w N D Q w M 2 5 2 R G F 3 b 1 V M a D Z B U 0 l Z U V F R b 2 p 6 V D R L R E V H Z m 9 a Q 0 h o W k d G Q 0 N D R 0 V F T 0 x Q Z 1 F R S E l j N 1 F t R E Z q R 0 R O b X p C L y 9 2 N n F x a X N t V E p 3 O W R R V U l J S V l R U T U 1 R U V C e U h P d 3 J K b H k v N z Q 1 O U 1 0 b U J a Q 0 N D R 0 V H T 2 t r T 0 F o e E Z o W X R X d l R I U D h 0 d V N r S U l J W V Q 0 Y 3 l Z b l J 3 d H h G a V p N b U V C d G J T M j V Y T z Y w a D h J S k l Z U V F R b 3 g w R W h 5 R U 9 B d E t L Y T Y 3 N 2 p y Y T I 5 d F J T Z z E x T 1 V J S U l Z U V E 1 N D B F Q n l I T z B w V l h Y a 2 x m W D k 5 U W x 5 R 0 V F R U l J Y 1 Y 1 S m N C R G l M R T J k T 2 h X d D l W Q 1 h J W V F R U W d o e F h r b H d F T 0 l z R 1 l i c 0 1 T Q 0 V F R U t J U D M 4 e T R o R k N D Q 0 d F R 0 F F S 2 h R S 3 U 2 d z U x R 2 V J a U p z R k J D Q 0 d F R U d J R X V Q T E t L N l U x V m d 3 c E N R N U N D Q 0 d F R U N O Q U x w Y 0 Q 0 S i 8 v K 1 o r S l J D S k R Y S T I 0 R 0 V s d 0 V P T F B n Z G I 0 W H A 1 T U t r U G U 5 U m 4 r R D Z R M F d 2 d T Q y V F R w b k l z L y 9 B c 1 d R b 2 h o W T h H Q 0 J V T m R n c m h J U 1 h B U V l x V F R H d C 9 O M E h s b 0 1 5 L y 8 v a l c y d H F m S W o 0 Q n h 1 S m Z 0 N W R B N 3 o v U H N 5 b D B j N j g 3 a C t a b 1 J V T F l R U W d o e D B a T G d J T V J J c G p X K 2 0 2 W m o z e X A r O T R Q d j h N a n k z Y l Q x d W l O Z 3 h n S F F C Y n F i T i 9 H S E g v d 0 h Q M z l w Q z B l N n M v Z 1 N I b 1 F R U W 9 o a F M 0 S 0 R F Q 0 9 W M W 1 n d l E y Z m p T b j c 3 d m Y v Z 1 Y 1 c 0 R Y S H J q T l V 5 d m p P S 0 1 n S j l z T X h p a m Z z R 0 5 Y R E 8 y Z z F k K y t 1 L z g 5 T V V 0 S E 8 z S l M 5 d V N F R U l J T V V 5 T m d P R 0 Z F T 0 p F R 3 E w T D l M V n M 1 N l Z I S H V M U j F U b W 0 z W E k z d D E 4 K 2 p y S 3 d o Y U d H d X I 2 Q k t K U n l p R l Z P W S t s Z G 4 r T H F z c 0 0 4 L z V N Z j g r V H E v W F J r U E h 6 S k R r S U l J Y 1 N 3 S T h G Q m l C R k l h N T l j O T J I V 1 B m V m p m d n J z S H F M e j c r R H V H M l p T V n h U R U d Q N n B v W j l T R 0 Z h R W t u R 1 h j L 3 Z k T n p B e H Z a c G Y v Z W h S W H R 2 U l N 0 K 0 l X T 0 F 0 a E J C Q 1 h G d 2 t P Q W d 4 M G 1 p T m 4 r M 2 l 3 S X B m O D l E U F g r T m d Z a j Y z M 2 4 0 b G t 5 c G o y S V p p a E 1 T R 2 Z r c G h C S X V v b l h N e m 4 3 a G h J d T Y 3 d i t Q a G 5 6 M 0 x 1 M D I 5 N U x X c 2 R 4 Q k N D Q 0 d H R X d r T 1 F v d 2 9 H d T F u N l R t e W h x Z C 8 r U V N y b X h O Y 2 R 1 d W R Y R D I 1 a X B o d G p L e l F j S n h T Q n N G R U x a Z m U 4 Z 2 1 X a n R m c 2 Z m R l J m d j N x V G x y N k N q T H J J S V F R U W d 3 a k V o e U V H R U c w O X N u M 0 h t U G p z N C 9 4 e E t w b V Z N T T E z S H p O W k t y a U R v W W F p Y k V C U U t I T U l N b F I 4 M W k y Y k F G b H V U M j g 4 T m p q d k x X M 2 5 i U X J z d z V D Q 0 N I R W N D S E J R W W d S U T Z Q Z E 5 P M D d Y d V k z d j E z T y 9 s d 3 g 4 N j Y 3 b H B u V l J R V E 5 F Z G F p O U d G S 1 l Z V k x t T E I 0 S 1 Z k T k N O Q z k 1 U T g 4 O X R R N 0 h P c k s 0 T W 0 w Z 3 h C Q 0 N E R X N T S E F R W W 9 U U T J p Z m Z k N H g x T C 9 5 Z T E z Y j N Z T l V 2 N H J y R k V 5 b U w y W X p Z e V l Z L 1 V p Z 2 p R S 3 g 2 R H R k Z E 4 0 d G k z Y 3 E 2 W j U v a G p k M X R w Q W 9 5 N n l D R U V F S U 1 C e E l j a E J n U k 5 O c k 4 w T F g z T F o 1 L 2 F U T 3 R 1 U 0 R q T G x 2 S W 5 K b 0 V v W k U r M i 9 B Z X B i R E N 4 V X l j Z n p t e l N r e l M r N W Z 6 L 0 N 0 Y m F P N 0 5 5 Z m F z U W d n a H h E Q W d 3 V U d J a 1 V C c j N I U W J X M T k 3 b m p m M m R P R 0 c 2 N W t 6 Z H l w b G t j Q U l P T E 5 o c 1 B y W E 9 z V E h 6 T 0 h T N m F Y W S t X Y l d 2 L 2 d p c X c 1 M m s v R m s x a 0 V J S V l R W W F o S W N o Q m d C d E o 4 b j N i Y U Y 1 Y S t 2 c H l u b E V 4 b z l p e m x U e T R n R V I r W k 9 T c W V p b E V r d 0 5 w c l p j N m R T N 1 B o M D d s c k 8 2 K z h j b 0 N 2 d H l n N U x R Z 2 d o e E J D V D R D R E V z S 2 Z 4 Q 3 h u Y X R x N W 0 x W T Q y T X R x a G R O S V V K c F d F Q 1 B 6 N V R E Z j B V d 2 9 6 R U t X M l l U T D F N U X U v N 3 p C c l Y 2 N 2 p V T G N z a 2 h a Q 0 N D R 0 d t a l h V Q l F n a E J x Q j l D c G w y M 2 w z O U R y c z d N b W l y a W 5 F V H h s T V N j a z d h c H V S N 0 x y M G R i Y V J 5 T H Y 0 N U s w S m h t R U Z p e F F r a W p u a 2 V 0 M z V W S 0 1 z a E 5 t W U M 0 O H R E d k h X a 2 s 2 W U 5 x M W g z N k d h b V Z F Y U p q N 1 F E N 2 9 R U V F v Z y 9 J e E l j a E J q b X R D N l E 3 Z H p H d W p W N z Z F e j d X R V h W a k s y d k p 1 e F l K e D F F c D d z N 2 V P e C 8 v e T J Q T E 4 5 T W M 5 c E R B O H B 3 Q 0 1 k a m h C M X I 4 R 3 N p d E k v d m V 4 U n l X V E p a V G F E a U t 2 N z Z t M y 9 Q S n k 2 c E p H Y W Z 3 d y 9 3 U T V S a D R 5 V H J H V H N t a H J P N W h W V F R C d F p 1 U E 1 L d D B 5 c U o y e k p K S 2 9 R U V F n d 1 Z D U T V D R E d z Y T d l Y n B P N 0 N E Y m Z 0 N 3 l I b 2 1 3 V W d O T m J W U k h P Z m s 2 e H V D N F J D T G x p M W s 3 Y n Z y M m I 2 N 2 t Z N n N R Y k J z R 3 N 0 d X U 0 Y z d G M D Z r T W 1 Z U F l z Y W d 2 e j J x d S s w W S s 3 Z T l 3 M n N 2 d n N x b U k v c z Q x S n l o N E d t d 3 o v Q z V 2 O V p v M 3 l X W G M x R k 9 B T W M w V H J L V n J J a 1 Z M S 0 8 2 d G 9 5 Q X Z a Z X V U Q X Z i d C s y a U 1 6 T 0 5 x c G l O S 1 Z N T 1 F n Z 2 h 4 S k N R N E N E R U 1 P Y 1 h N c l R z M 3 N t Z T d p e D V U R 0 p G W l p R V k J i Q k 8 4 Z k R k R E V R W W Q 4 V W 4 r T 3 V 2 N X l q O D I z Z D V h d T B o d X J z Y W V l Z j F G Y 3 l h T z Q v T E Y w e W 1 J a n F J c 3 g r M G o r Z T U 1 S l l z W W Z I Y 0 N m e m c r M i t R V C t Y e H Z B O W R w b j M 4 U W 9 i Z W 5 o U j V I N n h R b k h n a 2 d I b V N 0 a U t 0 Q z Z U Y m Q 3 S G k 5 U U 1 r T D F 2 R T l O b 1 l 3 U T h u Q V F X b U Z h S z h 2 S X l R W m V H b k 1 4 e m R 1 W l B H b m h 6 a n l 5 S 0 V S d j Z o R l V J S U l j U 0 l K T U Z o V 0 5 K b z N 5 Z W Z T W k V w Z U d n T l N s a 0 V J a E V D b G 9 H Q n h 2 Z n p a R k 1 a O H A 1 R 2 8 x Q l d n R W d r Z 0 d W Y y t G M T J 0 U G J 4 O G h u U 1 d Z M G R E d m Z Y S 0 d P N 2 M w T n J D c m t l O X U 3 Y V J V Y 2 1 o M i t H Q 1 p T V l V S Y X l z R T R 4 Z 0 Z i S 3 d J N V Y w S E R s W i 9 p Y l F v S E N O N y 9 Q T X h 1 T z B M V H B l W D c 4 b l R D U j h G Z T V l O U V F e X F L R G 1 Y b U F Z Q 2 h F d z R L Y n V h U H h F Q 3 Z R K 0 w 2 U D V u M 2 Z a M T Z P b n N Z M y t N V 1 B u M k 5 U V X p l S l J m Z n p 0 V S 9 N c F R v U i t O R D N v a 2 J u M D d S d W V K Y W Y v N n l a S z B m T l p G S j E 5 T V R n Z 0 1 J M G d w U 1 d s Q k 8 y T E h B T H B C c D N z Y n N w e l p X a m l 3 a z V I L z N U S 0 l R U V F v a X p K O E Z o b U h K e j N l e D g 0 M 0 Z l M l h T S W x s N l R S T V V r R n Q 2 K 2 p E b l Z j V U t H U z Y 1 N 0 4 y L z g 3 a V U y S G 1 p a D E w e F F Q d W t L Y m x z M m w 5 c D R D U E 5 D R n F v M W Z y N l B Z N n Y v d 0 s v Z j Z t U E t I W G V 3 Y U d 3 e E V l d G l T Q T R h N 1 d 2 Y 1 h K c X N k Z 2 d G N 1 p N K 1 p U K z d X N 2 d V T W s z c z M 5 O U N K d S t o R E F N b m 1 h U W 9 h S j Y y W l V j c E F 5 Z G V 3 W l J y U H N 0 W D N U e n V O M y 9 F O D F 1 Y U 9 M R G 1 T Y j c z Y l l l Q T h 6 Z m N 1 V 0 F z S l d G c n d Q Q 2 d s R U V n V n N X T V J k Z V R 6 W V Z 4 U H Z 3 T l p n Y U l q Y j Z j M i s r c m 9 P N 3 h C M 2 1 o W U 9 E N 0 o v a z h I Q T l C K z d m d k p I Z k o x V X l 2 a X h F N j Z m Z U p R c G t t N F d R U l N j Z k U w Q m 5 5 d m Z 2 W m Y 3 Q 1 g z Q n d m N 1 p p e V F G b 0 l J W V F Z Q X J M U 2 N K a F N a b 0 N p N m 5 w R 3 g z d l l l c 0 N s Y k V 3 Z F Z U R 0 g v b k d X Z 1 J W S V V q T m 1 E T W 5 V R G c 2 N D V Z e X B y U 1 I r a X N X e T U 1 U F d I d G 5 1 U T Z 4 O G N U b W J O N z N B O G k w d H B I T C t S W E 5 Z b D V m c j V 1 R G J 2 K 0 d 4 T i 9 i U 2 t Y Y l A r Y 2 V 0 O G Z D e X h 6 a D J M R T N C M V N q R E l C Q U 9 F e k V H b n R W U n l p Q V F y M k h h O V o v a m I 3 O T Z E O W R N c V N E a 2 R y Q j M 1 V y 8 1 e n J k L 3 d P L 1 h I Y V F 6 N C t F U H V N M n B R a m x o a X F j c z V x b 1 p W Y 1 N E S D B 3 T 1 N o b F l 3 V G p G N W F X R V R F M H N I c 1 U y V D R 5 d l d y d m t V M D N z T 1 p K a z h Y W H p x Q y t K b k h M V 0 J L V X d J M k Z p b G 9 H S m o 1 d n Y 0 T m l 4 Z G 5 J R j c r V F h D e U d F R U 9 L O G t 4 b U h Z Y 3 E w U T F U V V Q 2 V m h 6 K 3 R Z N W Z W Y 0 1 t T V N O Z T h Q R H F G e X h r e H R Z T y t i T m h X a n B q T 3 p v V z R J Z 2 9 O R 3 U y b T Y 5 c T l o U S s 4 b z V r L 0 9 z W E p Q S T U z c D B a U 0 V 3 e W M r R W R j Y X J Y M E t o V H l 1 N j Z H V m l X V l p t S 2 J W L z Z S Z U R l W T Z 3 S G Z K R j Q 3 d k Z t U T Y y S 2 J H S y t R c G V H Q U Z B d G l H Q V d o O E w w O C t W O E R U Q n B i a j R O a n Y y M F o w T U x W b 2 p k W W V o W H l C Z 3 V l R F l X S m J G c V p s W W d E Y U s 1 R H A 3 Z U R n b G p m W k V w b k V s W D F a W X B h U F p U d F l o a H E 0 a H N I d 1 B Q T H R M Y l I w N U h D O S 9 w Y T F T R G l N U G F p V 0 5 J V X l E S U t K V 2 1 i Z S t B V y s 1 a F l v Z k 9 z U l h 0 L 1 J 5 d T d s a i 9 L Z 0 h j V D V 1 e S t 5 Y k d Z Z H l h Q n g y c n F V T W p B R E V h S 2 5 1 a 0 Q z Y n d Q Y j E y c 1 F p e n V Z S n Z o d W p u e m V S U n N P Q W N k Q 2 V Y b X k 3 U W Z v c n I y S 3 B R M F Z K Q U t u L 2 h p V U 1 y R E N J Y 0 t X Z 2 F F M E J U Z E 5 j M H N 6 R 2 R k R j Q 4 a U 1 n e E J D Q 0 R F R U p E Z 0 1 T L z B E V j h P e T B i a 3 N k a k p K T k J 6 R U 5 0 O G J h Q 2 t V S n F a b G t N d W F 4 S l B S U D d i S l h F a G E r K 1 Q 2 V 3 R t M m F o d U J t V G N 3 c 3 p U S X h t Z j J j T G p u T W t h W G h E R G Z O e E R W M n N m U H A r b H V Q M H J q N 2 o w Y 2 F 1 N m h F Q 2 l p c k x 5 U 1 V l T W 5 V b H N j e E R I V n d O Y 1 Z X Z W p l Z z J 6 Z X V J Z T J s S 1 p v d 2 1 6 R 1 J y b z R 0 S G N Q a H p y R F R G e D B L Z U 9 T Q V h T c W c 2 T 0 5 P O W 0 r N n l E d G V Z Z l M r a G x j T 2 4 w T U p W R W J o U j Z 3 R n R 2 U W V M a y t 1 d H F P M E x o c k w 0 Z m F V d W h 3 Q 1 J W V j l V e W N V a 2 V 4 Q S 9 u V z N X e F l z N U Y z T n U v b W F O V m 0 z b m 0 3 a T M x R j V Z e W J O W l Z S Y 1 J 2 L 0 5 E V U 1 O a n h v M 3 l Q Y j F r c E x 1 b 0 N y d 1 Z B b T R W Q U l Z O U J m Y T R V e V R F S k Z v N W h 6 M H h m N W V p R 1 A r K z F I V 2 I 2 N 2 h l M n Y v W X d I Q X d H Y y 8 v e D V y c D l X V F N K Z 0 R y e G c r c F I 4 Z k R k R m J 5 c E l J b T Z o Y z E w Y z N y T 1 Z M Y n V Q a 1 k r U D U 5 S j V r e W w z U E Z L d E J t T V h 6 c U t t N k R T e k R R Q 0 d 3 Z 3 l G Q 0 I z L 2 5 2 Z T h Q Q z J 0 c m F S Y 0 Y x O G p h M m l F R U V L S U l T R E J Z U m p U W G 9 I Z T N o V G h h S C 9 y e H d m S F N q N i s y M H R m S 2 t n M G F t T m Q 4 R D B x T m R y T D B u M T R Q Z T h j S 0 d m M j U 4 W l J H O G h S L y 9 o e j d E b m F 5 K 3 k 2 S W d M T z h U N T N y Z k h 6 d l J 6 Z D l C S 1 A v K z R 0 b W t L a n F L O U 5 v Z z l 1 N G N V Z k h X R D h s L z g z Z j N u V k d F c U N E S H p k N G 1 y c 3 Z p W j J y M S 9 G M j I r d k p Y c k R a e G g 5 K 0 c w M n A 0 c X B u M 1 F w b 3 o y W G J O Y 3 g x a j M 5 T T M 2 M X Z K V k V Y U T F K M 2 N 4 e n Y z e V J 4 d i 8 w M y 9 u T U Z i W E U 2 Q n V n b H R F a z Z L Y n h u V 2 Q 1 L 0 5 r T l p N c k d N Y n J F b 1 B Q Z E 4 z a D A 5 e W c r L z M r K 3 l K S l J Z Z k t k a D l t N W R R d G J k a l h U e F E 2 M n Z 0 d E Z T Y 2 w 0 R X B Q S F U r b 2 Z a Z j B w Y T Z n a k d S a m s x O H Y z O F h y N z Z I R j l m R U F w a F d W W n F J O D B 3 a j h l S G 9 y S E 1 P L 1 d M L 1 A x U W 9 I Q 2 c 3 O W h 4 Z D R t T n I v d 0 1 O O E 9 C S E M r Y 1 E 5 W E 4 x U V F j M D Y y U G V x Z 0 N z V j M r K 2 h M a F F u Y l B l e G I 5 U X J Q U G I r T l R N a W l j O S 9 M S E x Y L 2 5 y d m 1 s b V B W V H V l e T Z o S 2 l w N W x 0 Z U s 5 b T A 3 W X d G Z j N Y K 1 I 2 N T N q N z Z D a G R Q R z V 3 U V F n Z 3 g z R W h 3 R 0 x Z M H Z s K 2 d 0 N m N I e S 9 K S m R Y Z l R R Z n B Q Z 3 k y Z H A 3 Z T F p Z G F 1 T U 1 t W W c z R 3 E 0 S 0 Q 3 M j J V e T Z T d 0 Z i e k N E T G 9 V e W J J S 1 J F S T U 1 b W o 1 N n J Y R l Q 3 Z X g 5 W n k w O T Q y O W d j b l V w U 1 Y z U C t M c D J W d X h 0 c H U r U 0 d w S k 9 m O H V R O W 5 Q M E h G e k 5 V N z k r a T l 6 c 1 c 3 a m 5 p a W x V e H F E M 3 d C c 2 N m c k 9 K V U 1 U Q U 1 C a m N k W l p O c E d J R 1 Y 5 M X M w c l Z 0 T G U v d V h j N j I 0 c X Y 1 O U t m b U 1 i R X F T Y 3 p K Y z J q N U U v e H F o V 0 w r W F Y 5 a X l i U n l 6 T j d k U E 5 2 N n Y 5 a C t z S V A w N 0 Z K M D Y r b n Z v W F N X a m 4 x d j h z U V Q 2 e k V Y M 0 1 y Z E N 5 Z F Q 3 c V E 1 c 3 J L V j F R Y 2 R R c W J D c 0 F K R X g 4 N 2 p o b z l i O U 9 3 O F N Q Y l d 6 L 0 t K T 1 h V V U J R T U V B e T V I M 2 p 4 M U R a b T V O U 1 F E Z z F 4 Z X B E V n V O a 3 Z X M C 9 p Q W h Z R n B u c 2 5 K e l F w b F d J U k w 2 c G w v e H d O O G 8 r R G k v c j h u V 0 g z Z 0 N C d W Y r V U Y v Z V B q Y n U x a z B z W X l v Z l F i a F F m d D R i a S s 5 Z V J 2 N z Z F c G U z R k p n K 3 U x L 3 l T V V Z X V G I r N G x 0 c 0 9 w Y k c x U T R W W S t w U m x 2 M k I y Y W l U V n F 0 Q V d T Y W 0 2 Z y t m V 2 1 1 O F h J N k 1 w L 0 U x U 0 s r U 0 V F S U l j Z U Z K Y 0 J p d U 5 I a C t u c z Y y S S t 3 L z l D U V B O N z F K T l B D K 2 5 X c T B T N 2 I z R 0 5 2 M 2 g 3 a z l i S E 9 T d G F q S H J 5 d V E 3 Z H J N a T Q r O X d Z N z J O S V V C Y j J 3 U m p J O W 4 0 U 2 R 1 W U h a V m 5 P Q k p C M m o 5 W W F E M z J H Y m V Y S k 9 u N X R Z R U 9 0 T k x q K 3 V T T E l 2 U n V H M F B i V X V u V U J X M 3 N R Q T M w O F c r V l M r e k 9 U R 2 Z M e T Z j e l l U Y U J K Y l h S e m J k e n J I T 0 t H T 2 o v V D N 4 Z z d y T 0 1 q Q 0 5 J T k d Z U 1 Q 2 d m F P M k 0 4 L 0 c 3 N W p O a l F q V n g y e W Z k c 3 B l M X I 2 d 2 5 N Z j h C b H N 5 Z F F I V W 9 T M n R y Q j E z W l V p c k x R a G l G b m d I d V l l U G 5 P d G 5 6 O X F 2 c 3 I x b k N s e G J O W k Z 4 M U R K V n A 0 M k J Q T z k z S k d w S U J D M H N a V 0 U 2 W V d O U U F 2 N F N L M m t y S 0 s 4 c E p X a D Z w b G k y b n F T R 0 1 Q Z W p E M C 9 y W F l l V H l P U X E r N 2 c 5 O V N t R 2 V N U H M w V 1 A y a E 1 G b z J n W V d m Z k F D M 1 V P R G Y v d j F w M W g 0 O H l K b 2 5 2 O G U z Z z J G a T M v Z 1 U 4 K 3 J p Q k Q 3 a U R K Y l d I b j Z o a D Q 1 c 2 d j S 2 F S b 3 F Y M 0 1 z V n N 5 Z V F k S S 9 S R 0 h H d 2 J B T 1 V n W D N D b G t 5 b k x C V m x t b j h L R 0 Z y a l p U U G t q c y s 4 Q 0 N H R U V P T E N r K 0 F 3 Y l B u N G J w c D B y b 2 d w O D V j Y z c w R i 8 z M k R P e j l K O V p C V n R C L 0 l r S F p O V E R p V V Z v U G 9 Y e V J x b W d U S G d s S U 5 4 Z l B a Q 2 N j c n B D Y T F 4 T T E w M H J u e V Z s U W N i Q 2 Y z N m U r e D R 4 c 2 J 3 Q z Z U Y U R u Q z B K O G J P O W 1 1 W l d C N 0 Z N b H h 5 Z l V k N W Q x M E x k V X V t V T F j U 3 c x Y m c 1 V E k w N z l q Q k x z Z G h T Z E R F V U 4 3 Z 3 J r T 0 I 5 d k V M b m Z U b X V y S H E 1 e k M 3 c H B p b 2 J Z Q 2 Z K Z E 9 4 a z A y N 1 N 4 a j N z U V J l c W 9 s d E c 5 N 2 h 0 Z W R m c D N Y c W J k d z F z d 0 x I Y l R 6 O V B R T G d w b y 9 3 N 3 V Z V T l U Y z F V R j B T d 1 Z J K z J W d z d 1 M 2 Z 0 e G d q U E o y Z 2 R Y d 3 V n K z l 2 R m V 2 T l J h b 0 w 5 a T Z x M W 5 4 K 2 d o a X J p Z z U x d G 9 I O X R p T 3 N P W n V l a n d U b 2 V I a W 9 h V 1 B 6 c H Y 2 R 1 F 6 L 0 V 2 M y 8 w O U c 5 d U 9 z b j N W b T Z 6 Y m V 4 M l h W T V k r Y 2 5 E Q T k z R j c y K 2 x 3 V z B t c G E 3 a H B X a D J s V V F 1 M z B 5 V 2 R N W W 1 F T G N 6 a m E x a T h i Q j g 5 Q l l 0 W U p J a G x u c V p s N m Z p M z R S K z V I d T Q 1 K 3 p 3 S U l Z U V E 0 c U 9 T N E R C c y t m a U Z Y d E t a R X N a T W 5 z R 2 N T O G R R O U w 3 Z 2 9 B d T l I R 0 0 3 V D V V V V N E a W 4 y O V B m S n B p W X l q V j M x Y l B R R z l 5 Z 1 N 4 a 0 9 v V m d Z N X h U a l c 2 M E x w T n A y c 1 d h T D R 1 b 0 g v a H Z Y V H E w a z d p a l F C Z n B h d H Z E V W Z 6 e E 8 0 N E V 1 M G 1 Q T E N B Z G Q 4 d W 1 E T k I 0 d V l r e G R r b E R B Q U 8 y U z Z k M 1 B 1 d T F I c 1 J O V F N R W k 1 U R n d 5 Z z d s T 0 h m L 2 M 1 S H B J d F V j W T A 5 Q k F T U 1 R R M z F M b E Z j Z z B I M l J Y M H d G Y U g v c 2 V t N V d M U 3 R R e m Z j R m 4 r Y X N G M H h s V l p w T S t k U H A 3 S k J 3 Z k w z T 0 V R O D N G V E t x T 0 U z Z 3 Z r T F J 2 W i 9 2 Z U Z M S E p j U U x I b i 9 o c j d l U G x l d W x W R W F M V z h k c m M w O W N 3 d W p 5 S 1 R m L 1 p E N m w w R H R m e n d i Q U l o S 0 9 F Q X l l M k l D b l Z 2 N V B U b j l Z M G F I e D l 0 c y 9 j R m N w d 2 l K V l B Z U D d I N 3 V T R z F l L 1 N 0 c X V J c S s 2 K 2 0 r d W 1 s U k 5 4 U H Z w O G h 2 W j l D d T F k W k R v T F Z F e W Z U W F V 5 Z 3 E x O G N v V m V 1 b n N j S W x F T D B 3 U 2 Q 3 N k 4 1 N 1 c 5 N W V Q c 2 9 Q b j N I N V l 3 c E N a L z g z Q k V O M n R Q b z l 3 V U Z 3 N 2 F P N z F Z b G h C Q k N p S 0 V n d 1 d H N D B 2 M 0 J v V G N W b 1 R R W k l S Z 0 t F S G h m a T R 1 d k 0 2 a H N s b l E w U 2 N 3 K 1 h Y R G 9 i M 2 R 4 O H p s e W c x c F l x a k J N Z z h D c D l 0 M 1 V H a S 9 i U z l Q b V Z X e V B 6 d U t 6 c 3 l Z e G 9 T Y U 9 Z L 1 R Q Q k d S a k 1 I U G l F e n l 4 N X h E Z D g w Z F Q 3 S G d V M H Q x M C t S R 2 l 3 Z j d G c m 4 2 d W w 3 Y n R L O W 1 X a V J F S 0 Z W T m t t U m g 2 Y 0 5 l W n F u K 2 5 J U y t i b 3 E 4 d 2 h o b m p p Z 2 c 2 e H Z H Q l B P a U N C L 0 V h c G w 1 e E U 0 d G 1 U Y U N x T 0 V F O E V T Y 1 d E b U R x R k Q w R D N r T 2 g r L 3 J v S T B U W X N U Q U 0 4 R E l w b W p k d W 9 z M U l F R X d X L z J s M 0 s 5 L 0 R U Z l d S Q 3 N l S T J V Y i 9 B S G l n R 2 x U L z J R K 0 g x c i 9 N Y z I v d G 9 L V X Z S M E V s b U h y d D d k d z R k e F R K b 1 B X K z l R V U t w U l F C e D h G K z c y Q T U z V D l J U D d 2 b j d o c n R 1 N l E 3 R D d M N W p a Z F o x M T d G V m Z m Z X o x Y y t l U V h q U z h O b n N E d V h C d D h q M j l s R H E x S E R k W l B M Q 0 F k T m x N N 2 o 1 V H Z v N k k 1 U W 5 n a j B M K 0 R Y T n F I e X N j e H d 5 M G t H e k Z N Z U p L T U J m S z k v U F F Q M H o 1 b z V B U U t t S V l m U E N D R 0 V F R U 5 F Z 3 N N d 3 B m S H g z R D U 2 Y z F G R 2 g r M y s 4 d 3 Z l O T F a O G 4 w S n Z E N 2 x J T F J I b j F B T X d k S j d V c 1 R m N D B U L z h C e T g w Z H B B Z T Z H R z F D a E N y V 2 N J W C 8 4 O E Q z R E N 1 a E 1 p S E h n Z H J Y U 0 R U M m N p Y V Z V Y 1 l 0 Z U J q a k M 2 T 1 l M O D M w b F V L T z V o Z z d N U j Y r b D d a U T F Q d k h P b 1 N E c V p s W T N r N W N n V V A z O H Z T M 2 J T Z H Q 1 W W Z w Y n d t e E M 2 c m l L a m Q z O H M r b U 9 z T U 9 Q N n g 5 N U d 1 S G t W d F V m O D J y Z 0 F Z Q m 5 Z a V N V b W 9 n O H B K V T V n M H N Z N k V Z N k I 4 a j R M c m 9 n d 0 d 2 R W Z N U G 4 1 V 2 c x Y 2 d Y L 0 R 3 Q 3 h t N m p y e k x t K 3 N 6 R k p V N G 1 D V X h i T U 4 4 N z V P Q m 0 4 b V N E W V V J M l N h R z B t a W x z R T V U Z z J G N n B O d T I 4 d H B y a D Z t N j Z q Y V d W a n Q w N z M 2 S n g x N V l 3 Y V N 4 S l Z 4 U 2 5 j R C t 3 T m R E W V F R Q 0 J N M 2 p p N F R 4 O G J 5 e m F W M 3 F E d z J a a m t a V 1 A v R X d Q M 3 B x U C t W T D c r U C t 1 N j l p Y 2 1 V T X h 6 e X p r N j k 5 c j B C Z l R 6 Z m V o S m x N S 2 c 4 V E 5 C W G F k M 0 V 6 c m J T N l N T W U d M V X l s O F Y w W F Z k e k F a Z V Z 4 N G l I N z F P O V F h e n p Q d z l Q O W F 6 d V V V c G p C N D U 4 S G 1 Y U V F R Z 2 d o a G 9 R R W g y R k g 5 N 2 Q 5 c E x w b 0 8 z S 0 1 W a y 9 q O X Z X U X p w W V F E d l V m Z 0 9 i N 0 x x b n V W b z R l Y T Z X Q V M y O V B p b X h K b U p C b G 5 y Z 0 x r c k l K b H M 1 Z z J a Z i 9 D M 1 B T a F V F c 0 x G V l l n V k x x S z Z N Z m J G W F N H d C 9 Q a z J w d m 9 u S E R h N 3 p a W H N t T l Z W R U M x d n R 1 c U V F W l l K Z V d V N 1 I v Q z V 0 M 1 g w R m R 0 S l p Z c U p w U n B T K 3 d i M G N q Q j Z 3 a k h I c n p S W G J F T D J G Q l l C W H J j e k V j M D B B c E d 5 Z F N P N G p y U U h z K 2 h a N G U w b V h s b E l V d C 9 s a U M 2 U k F x R z h 2 R T J J d H N X T C t O N l d V M l Z X R k Z 2 c S t O S X o w a E p q Z F V Z U T k w R H l 1 Q U U 2 b W d P d j R L a m J z U H N G L z U 3 S D c 1 Z W Z h W F g w T E 5 v Z j N r Z E M 4 O X F R e W x r V E R t O F J r Q j B w M j B 0 T G J S N 0 9 U Q m N 6 R 0 x S c C t 5 a G 9 h S k Z S a S t T Z V d j e G N 5 Y 0 1 w Y n l P S F Q 3 O V N T Z T I w W m 5 y d i t z a G c r c 2 5 W W U d k a X h H d 2 p Z e E F W O T c 1 U E w 1 T X d 3 T 3 V 2 O W N p S z V E c l B 2 R G o v b m g 0 M X N J W H Y 0 W G Z P S F Q x e k M 5 T 2 t I Z 2 R P c 0 5 C b m k v b m x l Z 3 E 2 Z V A 2 d E d q S 0 E z M n o 2 e G 9 6 e V B i M X N J e H c w T D N w Y 2 l t U X Z U d G V v V 2 4 z d D V I Y V B h b n V H V n V G W W 5 R c W Q 2 b H h z L 2 x 5 W H Z I R j R V Y k p v R m 9 s S 2 d s T X c 1 Q 0 N D S E V V S k h n T U F 6 N S t W N k 9 2 d k 1 r R H o z N k l o d j N w K 2 4 2 c 2 F M d 0 Z 3 O X c r O X d x R W t G T k l Y V 1 U x V S 8 v a U Y r K 3 V J R U R x V T U r c k F w O D l x L 3 Z Z R j V W N H N S Z G t K U 0 J I Y X h r d 3 B 3 e X h n M X l z S 2 1 V Z 1 d G W k g r b z k 5 O G o x T l B M R 2 9 3 L 3 o 5 U E p W Y k 9 x d X d u a X F s c X J x V z V s Z E d T Z W d B S j B u M 2 J H R l Y z N i 9 p c 2 F q M j l q O X N F Z m p v d H Y 0 c T Q 5 U F p N R j E 0 L 2 5 S T X o v a z J 5 O D V K Q 2 N 0 N G V h b D B 6 S G V Y R T Q 0 S G p 2 Z X c y O F J L c H J J R m R l T j U 0 Z W 5 1 d z c 2 K z F o O G k 2 S l J s Y 1 F E O W g v R G t s S U 9 r Z k x a T E x 0 c k l R L z k 4 d i 9 4 d j k 2 c W 9 q e X F 5 V 1 F D a k x y N k 0 0 d 2 F Y M H Z w Z 1 B j S U V n c F A 1 T E t G U l h 6 M 3 N l K 3 l Q Z W h R U H Z N N l B y W m t O U H N m N l d E c m N 3 L 3 h v K 3 h m O E x l Z n V J e n F t R U 8 w Z G h M V D F B O T Q 5 S H N I Z V N F Y 0 l O S 3 d s Q y 9 j T W 8 w Y j d s c k l 3 e W V y W V Z 3 d D V W V 1 h z T G p F S k J p e U 1 i e G V z a j F 0 c E N Q b E Z E d j J D U z F u e W p T d 1 M w b 2 9 D W m h Z Q 2 5 M Y U o 1 d k w 0 Y j I z e T l L Z 0 h k K 2 h x Z n N v b T U 3 L 0 t U L z g 1 V H I w N 0 x 2 N H d y M U x t V F d x a U 9 B W m g 0 Y m o 3 M T M 3 R k h T W T h m V T F 4 Q U w 5 W H l m d C s 3 a W R Y Y l F k V 0 0 5 d k h n T D M v b n R Z b U J 4 R m Z l R k Z Y a j Z X N G x w W G t 6 a D F 1 W G p a U E x u a k g 2 Z H A y c F N V b E J D e E x K b H h F R U l J S V l h S U J J Z G h 5 S E N p V k 0 z N 0 p G K 2 J 0 S X d 2 N V R S V 0 l F Q z B x S l N v M D c v T m p C M n V a T j R k W D J Y a T B 2 d k p h W X R B S U V w U m F a U 1 R y M m x W L 1 F 0 c 0 I 3 c 0 4 1 a W 1 a Q k d L a l d Y a j N W N 2 5 r N D E r a W 9 F M E N 3 U m p K a 3 N p Z m 5 w Q X J t M U R w S E c 3 N z J q a X V 2 V C t I d G d J N D R R U W x 5 U k F z d T U v L 1 B x Z W R i d G N t V V Z K S 1 Z M W H h k b G M z c 2 Z J W W p t b j J I M n d X T G 1 Y Y V F O Y 0 J C R 0 p V T G J x U C 8 z R l p n T 0 p F N k U 5 U G 9 K W E N D c G Z R Y 0 8 z b i t h L 1 R s M 0 t z c F p P V W l s S l V W R X h 4 Y V N s b G t R Q 1 d H d U F l b G 8 w V H J X T F d I Z C 9 n Z j g 0 O V N w K 1 Z v T H l 5 Z 3 R L N H h h e S 8 r e U Z M O G d a M n V K a X l x S U 5 T a W x q M T V k e j c z N n E 0 O G x n d m Z x U 0 U 4 c W 9 x c W 9 v a k d L Z X F J U n J B T k E y a W R u L 0 x V S 3 J q S U p 0 W D d D R X g r d z Z x R T J G T 2 F O N H h U W n p p W W t y a i 9 l M X F X d n R r c 2 p t O G o 3 U k F 1 a j g w N U h 1 T z h l N 0 x q L 0 N E U j k 0 b U 0 r M U 8 3 d i 9 j e D V n N 3 V x V C 9 k T 2 F 6 R 2 9 3 c m 5 G Z 2 x D K z c 5 S D h 5 M G l 5 b U t I U D g 2 T 1 R H c X I 3 e W Y 3 M D d O b 0 t 3 Z z h k S W l B b W 1 Y a 0 x J S U h 6 K z c 0 N V F W Y T Q z M z N 2 a 1 Z X b U d h Q W N w S 3 l 3 a F l a N 2 9 W c l J C Q 0 N D S E 9 s Z 1 N I W W F m L 2 9 L N U F 2 S l N h Z U 9 s S n J 6 R E 1 B T E h T R 2 1 J b m Y v T j V L a 3 R o V 0 N H U z V U V W t U M 2 1 O Z 1 d u S E t L b U 9 V Z k x l Y T h k N z F J b V Z V U k 1 0 b 1 V v c k Z D N D l S N D d S Z U 5 p a 2 V r Y V N r R 1 A y e n l J b 0 U y Z W c 2 d 0 J s b U R p e F V x c E 9 X c W F C R X l t a X F q N U J l W j J M c H c x T X l 6 c C t r S m h H T S 9 B O W x H R V F L c X B p Z k x 3 T V h 4 b F l o b 0 Z T a W x E b G 1 C T S t k d E 9 P V W x v L 2 x X U 2 R p M V l t b H R V Z m d w U j l p a H F P V D V s b z d a U H R Q c 0 x X N V M r e D B a c k h q Z l B y S 1 k 2 Y y t E U m R Z V 0 l G e X l n c k M y S l o v U X Z E Y y t r M E d V K 2 p C M 2 t R b X R h Y V F t O H p P M T c v S l Q v O D Z T d D B q d n M 0 W D d 6 d j Q x d z J 0 b 3 l J T m Z q U W 9 M V k d l M 2 x 5 c n N K e G J J e j N G b X l q T U V 5 S G F F a 1 Y 3 M T l U M y 8 5 M U t t Z D A 3 T D F Y Z k R J W l J W K 3 Z R Y U x J e H J S T 2 x 4 e D g v S F N L U H M v R F I y R m J N V X B M U 3 d p K 0 4 r c 2 t o Q k J D a U F 0 T 2 d v T T R y N 1 Q y O G R J O W R P Y k F 0 a T B z Q T d 4 M E I z d l d 2 T V d H d 2 5 S d U h W Z E 1 K T k M v S T l O Z 3 J o d m N v T E Y v b H N X e X p R O T h n M n Y v S T l 6 a i t H T H R B Z W R w M U t s b W R F N W V 3 M 3 R y V 0 h J O X g 5 a T U 2 a 1 Z l Y j Z w b D B i S j V U Q 3 l Q W U o 5 c 0 5 5 T m x Z W V d y c U t s T E V y Q U 5 k T j R u M z k x T l Y 4 N 0 Y w M k F O O E F u U j J z Z E 5 0 Y k h u N 2 Q v e T B J K 2 Z v N m 4 2 U n U 3 N 3 d w M W N N Y U g 4 S T U 0 U X J k R m V s c D d E R z F u V k d H U H V w U k 1 v a m d Z K z J p Q m V n K 2 U 1 Z F B V c F l u S H o x S W N X d n J j V 2 8 3 d W J y c n l Q a D B V b 1 h F d H R U U X p I U H J Q R j I w S U l J W V E 0 Z X h J Y 3 h I b W x D M m 5 h T m p 6 R k Q x N D V S c V M 4 a 3 N x a 1 N h c H B G K 3 M z d F Z G L z Q z M 0 1 x a 2 t R T k J R N l A 3 a n J M a 1 F 0 N T V Q V 2 1 u e H Z F M X R l L 2 c y L z N 4 b G h 6 a l h U c U l 0 Q 3 B x Y 1 h I W W t R Y 2 o 1 M G x v T l M y R T R S O W Z W a m l E c m J V V m 1 m U W 1 j W D N Y a 2 Z i O E I 3 K 2 J q c E R o c m Z l W U t I Z n Z R V S s 0 c X Y 0 Z D R 2 M 3 N X V m t 5 d U p P Z V p I Q 3 c z Y U o 5 L 1 R 3 c m J Y Z j g 5 T D Z l d G 9 t R E d l N G 8 v O D B m Y 2 Z t T m V W O F F o b W o 2 L 1 Q w Q 2 Z m S m N u M 0 M z U j N k N U 5 4 U G J S c E V 5 Z 2 Z T M z F k Q k d m U X A y N E x J W V F R N G x 5 V D R D R E 9 L M l d I U 0 U 2 N 2 t t W D V q Z X p j M z B 4 W H Q w M W k x R 1 Y 4 N n N x S k 5 J e X Z v e X h x O X c 4 Y 0 I z d m R o Y W p s Z k h J e m R P M T V n M S 8 v W W l V d H h S V m t V Z 2 R a Y T l r R W 8 z V m N l c 3 Z I d V d K Y 0 V a R V B i c X V F Y V V l b 3 F h K 2 5 N d V N 3 d j Z 0 Q W 9 h d U x 6 c X l M Z D V w Z U p h M T l 2 R X d Y Q j l j K 3 p V U G Y r e F d i c m Z s O C t w N 2 J X V G l o a E N B d W h i e D c r a n E x U m g 5 L z h 1 K z Z I d m w w Q i 9 2 Z i t S M i 9 m S H c 5 e G 0 x M 0 V q a W p s a U V m N 1 h Y V D I 5 W E l 0 b G Z Y Y 0 V s Z E J m R 1 R y c z N S K 0 Y 2 Z X p x N U 8 4 c D Z I c 3 N Q R T Y 4 Z F N u d 2 o w b n h j a W h C Q V h p V D E 3 O X Z D U C 8 v a V B K N 3 o r c F M 5 O U N j d n F I O E x a d H M z M 3 Y v O T l q T k 1 0 S E J Q a U h K S G d J T T R y W l p n R W t u V m N j b m t a R S t m a 2 N Y M k Z h V H N F Z 2 t F Y 3 k v a l Q w L 1 h C W G 5 j a G F q b W Z y Q k R G a z V m e D l m K z d D T j g y T V l 6 K z N Z e V V Z U k 5 P S k F p Z D B I d W t N Q 3 l I U l A x N H h o Y U Y y T k N V c G R E Y l R I T n p C c m R C Y z d L V C 8 3 V F c r T G x 1 R G 0 5 O G h v Y 2 U v R D Y v M 3 h Q a j h 0 d n F z R n A z c 3 Z i T l B Z U D d P T F h H O T N L a 3 V q d G 9 Q W G F V U S 9 1 M n N u c m x l Z z d r c G 5 C Z l Z Z S 0 F j e W E 3 T U 5 s R X k y Z n p 1 W C 8 1 R G 5 r b l R s R l I 2 T 1 N 0 V m x y a n V T b W F t M X Z J d U I 2 b U h X Y l U r T E Z V a E I z N W h T V 0 V 1 S 2 l V b H B h e V p j d V d F M T d m d m 4 z N 0 g v O T g x M T E z U 1 d n U U Y 0 e j h P e X p P T T R W U 0 Z r N G 9 p b k 9 x U G Z z L z B u V V h v c G J 6 U n l r R E 8 x e E U 5 W m l p d 2 Y 4 b H l 5 R l V Q W m 5 w R F V V O H M 3 Z U R U U F l J U j Q 3 M G t p O W 9 k T 0 R F T 1 F m d F p q b j I 3 a 3 Y 4 N V A 5 N 2 t G K z h z b 1 d t a k V Y e n Y y L 2 x P Z n N r N T N 5 Y 2 l 0 Y j l B Y 1 I z Y 1 Y y W F F p N U R K b S t S b U h Z O W 8 y c W p a O V l 5 c E J T b U U 2 R 3 N O a k x B d l Y z Y 3 p G R 0 9 I d W t t W D F B N H l U c W 1 U c H R B T W h T U X J W a U Z F Q m V W W k R M S n h J a 1 Q y Y l Z y M X l t d n V l b W 1 t e T V n U m V K a U p 4 R l Z p R 0 d R c V h 4 Q U F B Q W d B R W x F U V Z S T 1 l S R 0 k x a k 5 6 M W l T S 1 F 4 W i t y b 1 B E a D Q r U k t y Z 2 5 Q Y 3 N o M D l m S E s 3 O S t u T 2 M z S G l N Z m l G T 1 V D R 1 B o N F J i e T V Q T 0 Q v S z l R b 0 9 D N m V E N G 9 3 O E l K e F V p V 1 Y x Q T N k U k x q a z h I e j J q S 2 t 0 V W V o N X d p S E Q 2 Y 2 8 r Q T d o b W h u T W 1 s S k t P S E I y W j A w S U l j U k k 5 S 1 V 2 Z m V t V W J 6 T k 5 r L 3 I 2 K 2 d 0 W W p i a l l 5 W X l E R U 1 P Z F V 0 a k J C T 0 5 t e m 1 a Q z h r M k 9 O R 2 M 0 Z l B B Z z N i a z h 2 Z z Z j T U l 0 Z 2 g 2 T E 1 2 d l h M L 0 0 v R m 4 4 V T l r d 0 9 t V D h X d 0 N W Z E 1 Z R 3 B w K 0 R 6 K z R 0 Q m 9 0 M E R x e U N F T 2 R l Y n d y R E R W T T J Z e H Z T S k s 4 Q 1 J 0 V 1 V J S T h l Z H U y c l J w c D N 6 Y k h Y Z m N R V E F Z d k l E V m l J d W R C Q W N o a G o y R n N v T W t H M l l 6 Z D F J U n E x c G F h Z H V 6 b T h i d U h K U E t v M W d m N n Q r e E E w R W 1 6 b G 5 B K 0 V H Z U Z Q N l J H Q 2 F P Z l g 1 U G I v W U t H W n A z N z Z Z e D V X S k U 2 N W c x Z H d h V j B l R E p s b k 1 J S W N T Z n Z l T G l Z c 2 F P S G N 1 K 2 Z m d E 9 l T n V k Z D k 0 N U J C V 0 p p N W 0 w S 2 d r e E F p a m x F Q z Z a e H N M R k 1 5 Z 1 B H M l F P N 0 d E N 3 d W N n l C W D F D d T V K U 0 N p Y 1 F J Q m d N b n Z 2 L 0 h C d E R u Y 2 V 6 R k x S U E l k Z k d 6 d T A 3 N m N v c j R t T 3 Z Z U E c 4 M F N S R G N 2 Q 2 J F T 0 x p c E p U a U s x L z V 5 a 2 x m c j Z t c E d Z S 0 t 4 T V Z N Z 2 9 N U U k 0 R l M y T 0 V T c G l 4 Z X d y e W F N S 3 B 2 Q j V z M k g 2 Q T M 0 M 0 k r S m h h R 2 l 2 Y n p a T n U y c 1 d s T E V 6 a 2 p 3 Z V R G U z V o W G x 5 Q n N 5 Y 0 Z 2 U W 9 p T D E 2 e F p z M D U 0 N 2 R a Y m I 1 V T J K W E h C U 1 h B U V l r U l F L Q 3 R F Y 3 Z 3 V l h I M 0 Z X R 0 p H R D F 2 W H J H T i 9 W d 3 I z T k 1 s Q m F 4 O D M w M E 5 I V D V x Q z U 1 O T B N Z l h 3 b 2 Z I e k d W b z J y M l g 5 d 1 N 4 b T Z X e V d Y R F d U e X Z p S j Z 6 a U V F T 0 p p R W 9 2 R n F L N n U v c 0 J y O T k 1 N z d 4 Q l Z J e T V t R W h 5 R U d D R 1 V N Z 2 5 H e D d C Z z Z Y W E 1 M T F B w M n J T U 1 Z i c z c 2 R H R K d T l K N 2 R M N l A 1 c l c v N W J 1 L 1 d z S E J y a X o r Q V B m U V d 1 T V h N d l I y Z G R E U j B V N T d X e H R 0 N 1 c y M G Q 1 L y 8 0 S 0 c x U n p a M W x Q V X J W c k 0 v S D Z K K z h W S 1 d U Q z B q Z G t a b l J n Z 2 h 4 S j h Q c F J S L z k z Z C 8 5 N E h Y S 2 l v c W h x Z 2 F j V E d U e G R G Q 2 p C Z 0 t 3 N G x T U G V j b W J y L z J U Y m I v N 2 w x Z W Y z M F R O O C t v S W x F V 3 d q e l p p b V h E S m x R K 2 x o b H V P Y 2 1 B Z W R v b k J l K 2 R O b j E w N T J w Z W V X V X R U V m 1 Q Z k M 1 S D F r M l R x N 2 l S c j k y e m l M c m k 4 S G t h e E d 1 M G 0 2 R n J 6 O X U 4 d X V v d 2 Z 0 a z h i c j d 0 Y W l h V 1 J i S G w 4 Q V l o a E 9 E U 1 N 5 L z k 0 N T l 2 d n Z s b U h N Y 1 p 3 b X J F e F V x Q 2 d 4 Q W p p R k l X N F p K e F h I b m J 4 M 2 x q e l h k N W M v b U x 2 S D N U W E d x U 3 R j U 2 R E N j R E M E 5 y S D k x e F V j U U 9 Y b G N l S m g r e m p y M n U w N y t H N k J U d 2 Z V Q 2 E y W T Z I e V B S e G U v U 1 E v Z W F H V G h 1 d H Y 0 Z T R K c F F S S j A z W D B E W D c 1 Y 2 d H L 2 N Q N W 1 I T F Q y e W Z j M X M v R 1 Z s M W p Y S G 1 U e T d i Z X p i R 1 k x e W F B a G g 3 N E p J U V F R R E F Z c E t 5 d W p 0 Y l d W Q n g 1 N F l L a k x F U m N w Q 1 E 1 Q 2 p D U k t v Z X d v N W R P V 2 N z Z E 5 L O W 4 2 O D l V O D g 5 e G F G b 3 d 0 b 2 F F O C 9 J R 3 R X W F V o U z h l N 3 I v R G s y L 3 N J e m Y 0 V X Q 4 e X R J b W J u e V B S M j A 5 b l J R d F B o b z d U M X V a a X h X c W J N R 2 t 1 M G J 5 K 3 Z Q c j J P M k 5 W Z j V J b z V E Z F R F Y k F 4 O H l z c E t l R 0 N V U V h G e D Z Q e j B O b X F O T H F S b z I v R X F 6 N 3 k 4 Q z M v T T F k e n g 4 U V d N S 1 F t Z m Z C W k Z D Q 0 V 1 V X Y v d 0 Q v L 0 E x N z c y T l l x T G k 0 Z T Z G S E d S a 3 V B Z 3 h B a W p s R U V n V W N 1 O E 8 r N 2 x V M 3 Y v b F o r L z l n U i 9 t T m R B K 1 p L S m x J W C 9 k T W F D T W 0 z Q 3 B h T 2 9 M N 3 p J e T h k U 1 h K U E x v c H Z Y O D l 5 d m 4 y V D V m b y t p O G p L U z B U R F J L b 2 U 2 e V J Y b z V n M n M 3 c D d B c H l m V l V o N 3 Q z M 1 l W R E V 3 b l N V V T V L T V Y 1 Y U Z Q U 2 F G M G c x Y n F U M T U 3 N E E r c 3 k 0 N 2 p o O D U v a C t p b V Z 4 R 3 p a U 1 V r S U l k N X Y w Y U p G W E h 2 d H R W a V d E T i 9 F M E p E d l B D R k d I S V V 5 Z 2 l U c j V u S H J 2 W G R 6 O E 4 5 K 3 p F d S 8 v a D J U Y X U v a j J p a 1 Z S T z N q N 1 Q y R 2 l S M H Z J N l F z d 2 h F b 3 B J N n k r a m U v W k x W e k Z a L z h 3 a l J x a T B J N H B v b n B S R W d F Z m R x T 0 h h Y T M 3 Q k p L b z B F c 3 B m c l h Q T 1 R T O U t h e W V C Z z Q 0 V G p S Z 0 l s e E R y Y z Q w b H F U N z I x b T Y 4 d S 8 0 W G V y V W t 5 O C t T d D g r c n F w V k 1 i Z U N 5 N U N D Q 0 h l N z h P T H B J V z R r Q 1 E 0 Q 0 R F U 0 t Z V V J p R k 0 5 N H d Z K y s 5 b W p 0 R C 8 w T W 8 v O H R J V D R s K z V r L 3 J o a X d t W i 9 l U E N C d m w 2 R F J C T H l m Z H Q 1 L 2 V X a n F L d W F P Y k J M M D J v c V V D Y U I 1 R 2 d 1 b V Z H T j Z 4 V S t 1 T 3 R T S V V 2 W G x 1 Z j R 5 U k 5 2 c 0 x k U X h j T G I 3 d U 9 X T 1 J Y R W d 1 Z G 1 R S y s x a j V 0 d X A z S F Z r L 3 p p a V E z b 1 d i Z H p 6 e W N X T X F F c 2 p D W D d y d 2 9 o e E V t V m x K U U 1 k U W 5 p S W l i Y n N R b 3 h R a W 1 s c 0 N P V l R M b m 1 I a D Y 0 N 3 h w S 0 c v L 0 F M M z d 6 Q m 5 2 Y k 0 3 Z 0 F H a n p Q c G F 0 U E V Z c 1 p H T G h r Z T l Q M G R Y W F M z d F p L Y T J z c n J h M X R 0 S G Y y a 1 Z N b V R u a z F 3 U 0 8 3 T 2 R U W l I 4 N 1 h Z Q W V K M T g 5 a H l U a U Z y b H Z N N 1 B v a X d z N j V H d E J y Z E N G T n k 1 W V g r T V d q c j l J e C 9 q Y i s 2 c T l 1 N T d J e E p Z U k 0 y W D V W Q 0 N H R U d J N W t 4 a 0 d J R V V 1 a E R J T k F z c F l a M T k v R G w w T E Z Q U E Z P S z I z c F B L N G Z 3 V F o 4 Z k x l W H J v e E h N T y 9 q b E U 3 a 2 l x d X J X R j Q r a F h r T H A x R 2 R E R 0 l h Q n F Z V G 9 T Z 1 J 3 Y S t a d z Z M a W Y r W F o x N m R R R X B y T G 1 H U V E w a T Z G a k V 1 b 3 R J e D Q x T V k 4 a H p N Q n Z w d W o 4 O G h S L 0 N t M z g 1 Z T N Y T W Z j c 2 V W L 2 F y T V N R Z 2 d o e E x B a n d V R 0 l F Z T I 5 O E Z E R D F H c y t U Z F d j U E 5 H U 0 d B R U R 3 R W Q 3 M 2 Z S M k 5 i T H Q x W F Z N K z h 3 M U x M a j d r N 1 Q 4 N m x r Z W Z X U X p v M G J Y V U J v T E V T N G R 6 N 3 d y W j F K W E 9 w V 1 A v Z V Y 5 d U w 5 O W x v Y 2 V m S n V L O G x M Q y t X N D Z q a 0 R W S F F H Q z l y a 2 Q w W n V C T 0 9 P V y 9 B V m Z 1 U 3 B D T W h F b G F F c G 9 F R U l N T i 8 z Y l Y r Z H p C W l F U d 0 R i a z k 1 U T R F e H J 0 K z d p N V B K N 2 w 0 R m p H a U Y z S E o 4 R k J p Q k Z Q b 1 p T S k U w N V F F Z E l v c G Z y L 1 l k T T I w Z k x a Z k 8 1 Z n Z r U G V p V k 5 V R k 1 N c H U 0 c F B m Y m 1 C a F l j T 2 N 1 a n d N Z H B U S G 9 a U 0 d D Z 0 1 P M H B a d z l W O D h v R V p M R T F u N k 8 3 b 3 h n M F d V U k l M R V M w d U l 4 a z R s N y 9 r R k 1 x d 0 N D W X J x R k N x d i t a e i t O N k Z F T 0 p j M E 5 v a j A z d V l E U 3 N i S 2 I 3 M F V z W V Z S V G x u S F p 2 a W 9 1 T G 1 l a m 0 0 Z W d X S E t 1 Y 3 l w N z Z V c U R N e S 8 5 M l Q 0 Q 0 R F b n d s M W Z B R C t 2 a G N 3 b l F o b H R a S D N Y V 1 Z T V k Z W U H Z M U 2 F z V l B 5 d U Q 3 O X A w d U h B M W d v b E I w b V d S N G l v W D N j R 2 h l d E x H e k w r T 0 Q 3 U F h j R l M y Q V F R Z 3 h m V 3 V Q b i t t a l o v R H J M Z D V k e D J 4 e V F m U n Z F b V R L V X d u U V A 4 Z l p y R n B W R l Z 6 Q y s 3 S U 5 u T D Q w V X N q a G F p S X V L U W l r R H l 3 a 1 J p U 1 Z J S k J J a 1 l t R 2 M 5 N 2 N K S 1 l V e V R H d 2 5 n R 0 9 i N X l j M E N D S E V N S 2 U x U z d w a k R 5 d G U z M F p v M 0 Z p S 3 c w R k 0 r W F V v e m 9 q Q 3 N J T W t 4 M D J p N U 1 D Y n Z M M 2 p H R D A 1 S D Y y S H V x N l B U b 0 t E R U V J S U l j V D d h W T J m N i t I S S t 0 Z D R 1 M n M w M H l l V k V 3 K 2 F N a 0 1 x e n B n e W J N T E Y 0 N W s 1 b 2 N D Y U 4 5 Y l M y S j d H S F l I S l F Z S 0 R F R U l J S W N U N 2 F G M G c z Y k d i b G N z M 0 U y c V l 5 Z m l T R 0 k 3 M E t Z b X p v U l I y T 0 1 t W T J a Z F F z d n R 0 V m 0 x d n B q Z n Z N O U t p Z 3 d R S E l Z U V F R b 2 o z S E Y v Y j B M U n B P V y 9 1 c j J E c W p E R V V S Z X d M d j V 1 U z F 2 a H V s c j Z 1 R H R y Y U 9 1 a E 8 1 W E R k Q X B u Z U x 0 c m I y d W p v V H B I e l J t Y T d 5 O F Z K Z 1 J r a 1 h q d U R t Y V B i V 1 B u b U 9 n N T J a Z k J H M k J k U U Z r Y 0 x j W m J t e k p r R H d M c D E 2 N G E 0 R W l H R U V H Z E x h N W R N M T E 1 V 3 Z y Y V N u d n J i b U Z r W E o y d 0 5 3 V V l P d W t D M m Z U T X Y v Z n B w W H R s b E 0 z U F p i W H h z V H B n Z H o v M k t a O W Q w V X p U c l d t N j l k U k V U a X N L Y z Q 5 M n l 4 W G 1 p b E V r Z 1 V z b j A y U k 4 1 N H V I b H Z M M W p I c U 9 M d 2 l R R E k y Z W p F S m x 4 R U V J S U l Z U U F R S 1 B k R E 8 w N 1 Z 2 R G 1 K c 1 d F b V R P c G p v Z U d a b E c w c 2 d q R X h 6 Q j l S a V d o a 2 t u T U d W K 0 1 r Z X F n c T B k U n R X Q V p 0 M T U v S 2 Z X S k l O W k l H W E V L U U d F N E V T c W 1 Y O H E w N k U 1 V 3 Z M M k Y 1 d D R j L 2 d p Y W R K R G d J S V F R U W d n Q m 9 I M 3 l x U m J l W G J H U z N l R U d a b D V T U V h T b 0 Z r V X J B M l V F Q 0 N r Z k t 4 N 0 Q 2 O X p O a X B k W D B 6 d C t L Y m N 0 b m N l R W 1 p S 0 N s a H h J T j l J b 3 d 5 R m N P c G x a M D B v N X N t W U Y 2 N D k w a y 9 I M G l G b n J J T U Z C Q 0 N H R U V B S 0 4 5 b k 9 r a n F 6 a n J Y Y 0 9 F W n M w Z 3 l s b F V Z S k R 1 U 2 p h O T N D N z J 1 b n U y T X N y e j I 4 b U 8 z W X g x O H l m U 2 w x e E d N c 1 l P Z T B 0 N G 4 y V X d n N F Y w e k J y S 3 V X d D Y x a n h 6 b j Q 2 M C s 2 S V d h c 2 l 3 V U V J S V l R U V F v T 1 g 3 Y U h 4 b m J k W W N 5 e E 9 3 N H d w b E V l Q 1 E z a m 9 t M F o 3 U H V t V 0 Z n N X V X c z N C e E d R d W 1 U e V d p b m h R U X N P S X B s Q j J r S 0 p K c z V s V z B j T 2 1 G U 3 Z a M D V H a U 1 F S 1 N n d 1 F I S V l R U V F s e j B O Q z Z a b m d P c 2 V X Y 2 o 3 Y 2 5 K e k p 4 V 1 R q U m 9 E R 3 F B c n J Y R 3 k y Z m 8 2 K z B q a y 9 m d 3 o 5 R W c w U G R k T W 0 2 S W h t c 1 d V d G 1 5 Z 1 E w N 0 R 0 T 1 J j Y y 9 a K 3 h k R F F 5 b U h V S E V E c z Z a V m t 0 b S t t d F c 3 T z B r W F J r Y T d r Z 1 F I S V l R U V F s e m t O T n J O M G 5 0 Z 0 x X d m U 3 U 1 k r W V J w V H k 4 S U V C c H B 1 M E J y d E Z j a D J 0 O U M 0 N F Z V Z S 8 4 b W p 2 T H F q b l h U a F h B d 0 J O W j d 2 M F p z S l V q Z D F Q a m Z k T U l t d U Z T L 3 d 4 d V p E Z E d i T 1 h U Z 1 J R M E F w N 0 d B U m s y W k 1 w a l M 3 b T N W c m R 0 T 1 p L b 3 l J Z G l V S k R r S U l J W V M 0 d U d t T m w r M W w v N W 8 x Y k 9 z S 0 1 Y Y k t G Q 2 9 p d 2 R Q d X B x U z F q N X Z y b y s z U V p 0 N T Q 0 a U c r O W V E U C t k M V R M N 0 t s c V k r Y 2 Q 5 W U Z v W D J m W E x x S G x 2 W W N W a k J F K 2 R R R l h M K 2 9 t T j E v Z U p 5 W E 5 6 Y l M w c F B E O V V m R 1 U y c n h Z U X J E Q 1 Z M U 0 1 J M U p S V m w y c j E z T n J v N F U r U k d R S E N R N E N D R 0 V F T 0 t p c H J W S H R u Y y 8 2 M V p 2 b z h 1 d V o 4 c l V L c 0 l E N 0 t i a 0 Y 3 S T B 2 L 3 N 5 d i 9 5 U G g z a m 1 R S l I 1 d D k v Q z N K b 1 E 1 a m t h e W 5 2 N V h n N X R X T T d x S F k z c 1 d M b W V n e m 1 M N G p I V k Z L Z l g 4 Y 2 p E U C t X e D E 3 Y l R t U 2 x J Y 0 J p a G x P R V F M S m 5 D M U F s U k 1 u d l d z b n A z Q j Z u O D h B K 0 N j Z 0 N j R U V J S U l T N W l H c n d j c W N N Y l d i K 2 p D M 1 A w R k t i V n h R Z 0 9 j R U N D Q W d 3 V n B H Y n h a N 2 g 2 M m x o S 0 9 N Q l R M O X R r e k 9 O d l B F d W 1 F M l B j b 2 p 2 N H h 2 U W I w Y 0 V Z a V d T T W d K c l B w L z d y Q k p Z V 2 J D S 3 h C R V Z C U 3 h a S m o x Z 2 1 U c V N D c V Z Q S E V s N i t o W T B i R y t t W l g w Z F J J R E N z d D l p V j R D Q 0 V F R U t J a T V x W F Q 5 T z h k U X M 3 d X F G M D B R U k d 4 d 0 x Z Q T R 6 Z W x C M m t i T 2 9 p b G s 2 M k N R W W c w M 0 l B a G N M Z 1 h P U U d o V E l z U X Z G U 1 F 2 S D N 2 M j V S V k J t a D Z L e m Z 2 e G h 5 Q 2 t 3 b l F z M 0 V p V l J a c T l t e i t W M E 8 5 O D Z q S m h I Q U d j Y k J R V n F W a E J C Q 0 N I S H g w a j Z G W E R 2 Y k 4 y K 2 x 3 d z B 4 W n R 3 N G t r R m 5 3 R z F Z b F R L d 2 d s R m k 0 U U M y b 2 Z v W F N t c 1 k x b y t M e F R D a V V K W k R y S D R D N D V L S 3 Z s M W I y T n F j S n V j T j c y W W x D U T V D Q 0 N H R X V H a H B Y U 0 R i d V p N d D c 3 Y V F z M F l 4 Z m 5 3 W n d j Q V p u Q m F 0 U V d 0 a k N N O T l F Q 0 9 O T W 1 3 Q 3 l Y R 0 1 I e E 5 F Z D I 1 a n k 3 W l c w a m x 2 V 0 s 5 e m t G W W x J W V F R U W x 5 a 0 5 M c V F w N 2 R 4 T z F 1 U F p L Q j B I T 0 5 x S X d R R 1 d O O X d j a j V v Q n R l b n B E V y t s N l c z c z R 0 V X p z T S 9 n N 3 V k b k 1 J d 2 c 4 U 0 t F M F F j R S t O M H N 4 L 0 R v W W F Q U U d z Z k 4 1 d W l M N U 1 I S j B v c z d H Q 2 V o N F B 3 T H R S O S t w b l l v V X J H a m F 2 Q m V X c z M y N 2 Z 2 b 1 N z N 2 5 y S 0 l O V 3 d u c m l R N E N D R 0 V F T 0 t p N W J z W j J 2 Z n R Z W C 9 h e D V r K 2 1 s S H h B T T R a V G h 0 b 0 Z F c X B R W V N I Q X V t M m R U e j J q L y 9 L S T I v d W 9 q b m Q v N V J a R 1 E 3 a G V J e X d Z d z E r N W t M N y t M N U h J W m N s a z l V R U t x N 2 l y N y 8 1 O T N 6 a W t r c G k 5 b k N 2 W W Z E O G Z J Y m 1 k V S 9 6 M k N 1 Y l N F K z h t e T k 4 Y k J x V m N m d W N E K 2 d 2 M U g w Q V V B c k x q b E k z Y W h S a H R a W E R l L 2 J R b E 1 w V F h 4 d 2 V 0 d X N j S k R n S U l Z U V E 0 d U t r T l c 2 K 2 o v M z c 5 d E h q S 3 F w c n F p a 0 p X b W Z X e D Y w M X Z x O V F n e H B 0 V 3 d U a k R T e j Y y T l d z M 2 J x T j d i c 2 I 2 Y 2 d h Q k 1 1 b X N l e T J l N 2 h 6 N F V R c V k v W W d u d F p y L 0 V L R z d y W m o 3 T i 8 y R H E r O S t D c W J q d X p q V U h P R 2 d x Z k J Q d D N m S H c 0 M U R K N W h C e W x y d U p 4 c j k y L 2 1 a N z B h M X p z b m 0 x Y 0 4 y W D M 2 S 1 p S b G s 2 a X B v Y 3 F H T F k y T j d P L 0 9 N Y m R X N H d 6 V C 9 i S W t P Q W d o a E J B W E F h M T k v R U t H M 3 A 0 V W V S K 3 N V S n g 0 S k h E e U 5 n e X Q w Y j V M T H V l a W 5 B Q 0 9 h U X h w N j h R S G E x Z l k 0 V G p 4 c 0 l O e H R p M G s y c V d R U H N x K 2 Z j Y 2 8 2 Q U R W T m R W R W J m c 0 0 x a W x v U U t O U k d H b 1 F O U 2 t E T T F U T X V D c y t 4 V j k v d l V E a D M 3 N 0 x V M n N Q M G Q z V n l E d X Z y M k R X M 0 h s Y 3 Z t Q X l G V k Y 3 N E 0 r N z l 2 R T h s O X l T S l N 5 Z U 8 0 R W Z m U D h O O H F r O D N r Q 0 g w Q T J I R 2 o 0 Q 1 p m U X Z S b y 9 p W T R R Q 2 V O a y t 1 c n R N N 0 d D S V V N Q T Z a e T F S Q T k x S E h R O U t n L 2 8 1 R 3 N 6 O V R J d E l k U T A x R V l O T k h m d l l k N 0 N Q M 0 1 R e U l 1 Y j V h b z g 2 T 3 h J Y 2 h C Q k N p S X V C b D Z P b j h R M S s 4 Z V B u M k 5 U V V R X T F I v W H p 0 R T N P c F R n U k 9 H S 0 J v W F N E Z H Z v c 1 Z y e D h n Z W R r a X B 0 Z k d D S j d 1 R 0 9 Y e n p j d l I w L 2 c 2 a i 9 6 b 1 d U W W Y 3 Y U h t N X Y v Q 0 E 4 d W 1 V Q j Q 3 d T J H T T F p N z V u d j N z M z U v Q 1 V 6 V l V W N V V R d E 0 z Q i 9 t M j A 3 M V B J O U 5 H V D Z x T z d y W l B l Z E J x c n E 0 M 1 c x a E J l S k V 3 c 0 Z q N W w 2 R k x L d 0 k 1 V j B I R G x a L 2 l i U W 9 I Q 0 4 3 L 1 B N e H V P M E x U c G V Y N z h u V E N S O E Z l N W U 5 R U V 5 c U t E Z W V v U H d W Q 0 l o Z 1 U z Y z B m a k l W Y W c 4 W D B m a l h I Y X d l Z H d x T 0 d q O E g y U G 5 o N F h N M 3 F V R G E r d T R H Q k x q c k p M c m 1 Q W i 9 I c G l W b 0 Y w c G 9 D b k 5 T Z 0 R P e G d o N 0 p n b 1 B I T H B G T m 1 D M z k r S 1 p U c U V J a U V j d 3 d C O C 9 F S 1 d W Q 2 F Q N S t 2 K z F p R W 5 q T 0 9 l N G o 0 T H h w S n c z R U g v S E E y R 0 1 p e n N a R F h W b F J h M E h H Q m Z Z e H V a M 0 N n S U R z L z l p e V E 0 Q 0 N H R U V C Y 0 R N M E J z O U 9 Y Y 2 Z s O E Z k W T g v e U F z R m 8 3 K z E 1 b 1 F M T l R x Z n B u W E R z L 3 o 4 W j g x Y 0 9 X b 2 1 r N n F q U X h z Y 3 p B Q 3 g w V m R 3 K y t k T E t Q N 1 p 0 O W l V V i 9 q N j d P d l J u a 3 Y y M k Z H T 2 R I b j R W Z 1 h s b F d F c 2 E v Q l B l d j E 4 T D R k W F B N Y k R 6 M j J p c W E y R m d 6 c 0 9 Z d n p z M i t 4 O H B w a l N o c X U 1 O X p Q W E 1 y R W t j c 3 B 1 S G F V T W 5 I Z 0 Z V N j c 1 T E Y 5 M T g 3 a m Y v Q k h Q Y j J u a X d K b 2 4 r Z D Y z S F F M T z M z R G 5 n c k d V a E F k K 2 9 x N l V R U 0 J X e F l 4 R j E 1 U E 5 o W E V H b V g r R 1 F 3 M k R v L 0 U 4 b C 9 i M k Z I M U 5 y N 0 Y 1 M U F 5 b T F 4 e m c 1 U m Z Y T W 4 x Q 2 d v c T J O V H k 1 Z k N 0 T n J Y M l l 5 U 3 F t T G J t V D Y 2 Y V Z Z Q m V P c 2 V H R j M 3 T n l W e E 5 0 b V F B b G 8 y W n k z Y T F Y M F Z B U 3 d m W n k 5 T 3 g 5 b T Z k Z V d z L y s 1 a j d N U k N u M W w 5 N 0 l 0 W k 1 D S j c z U E p W T 3 F p R l Z H Q i 9 s e k 5 F a k t 4 Q X h X V U Z F U k J O M 0 Q w Y U 5 O W k Z 3 W H p Y b G F W M 0 d X S k R n S U l Z U V F G N E g r Y 3 d m a U Z K Z V h F a k k x c 1 h n V T J 6 e k p 5 R T V y Q 3 J r Z T l t L 2 Z T Z T Z T c T V s Z U Z 5 T j B S c n N N b l R 0 S 0 d W a U I v d H F E e W l J Y X R U R 0 5 z K z A 5 M S t C N V p G c G J P S m J 6 M G V F a W l v c 0 N t Q i 9 o W X p X Y 0 t E V 1 g z Y z R E a z V m a G V o N W V 3 U V B M d 2 p S T X p H Q 1 U 0 b V N R Z 2 Q 2 Z F V n Y U J l Q T N U c n Y 4 Y 2 Y x c 2 9 V U G p X V D N o c G F 6 T j d W L z Z X N z N 3 N 1 F N Q j V n S S 9 Q S F U x U m F L Q W R p a F R L Q 1 Z N O F p U R l g r V G F o d 0 9 C S D d j T 2 h o c 0 h 3 Z F p i M j N p W T Z 3 M 0 5 Z T m 0 w V T l 0 N W R K R 2 9 y a U F a R E J F d n F H R C s y b m N O c m 5 5 R l Z N N X Z L N G h D M n F U Q l V t U E x S N D Z s d j N j d U t i V D Q z e n E r Z 0 9 I e D g 0 Y m R o N F N R c U d G V V R a T 0 9 x U T l U Z G Z C b m p h c E k 0 U n Z k S j d 4 T n h i Q X h s W U F 6 b T U y a l F E Q X c 3 V H J J b 2 l r a z d M U z B 0 c E F y d T h U T k J 6 d E V u N 2 h 5 U z R D Q 0 V F R U p j T E R U N G 5 r d G Z y M E V z N 2 1 D Y T R M c z U 4 b m t Y Y l R n R U h B c 0 R s M 3 l x a V Q x S G t p e G V O b y 8 2 a 2 d q V 0 J W e m d v T F h H O S 9 M a 2 N 3 V T h i V 0 E 1 R G 8 1 d F l 1 R G p 1 e W w 2 V X d G a W N R d l R V b W p m c F p C M z h R R E R 0 S E V z b z M 5 W G 8 r T n J O Q X F l d 3 J U T l U 2 N D c 4 T H c 4 S F M w d G R C Y z B a c k t J W k 1 q Q 0 d 2 U m 9 y Z j k w N T B D O G p P c j R 3 R m V m L 3 Y w W U J C T z F 6 T H p 4 Q z N 6 T k x W R D Q x a U 8 4 d n F P V j N j c 2 Y 1 V U U 3 a V B O M 1 g y V F p 6 R H F T U W V P M E E z Z W x E T X h B a E 9 p S X J H R U F 1 b j l 0 U V d m V E 1 W T E 9 P e n p 6 d T Z P T W 5 u U X B 0 O T h 5 b T Z y a U t J N X V Z S T R U b 0 c v V H E 3 e H V s M U 9 a R E d C Y k J v b 0 V v N m J P S V d p M 3 N P c X R i W V F x S z R n N k 5 1 Y n g 0 Q k J J V k Z J Z H p P T 0 5 t O C t p Q l p j e H R U c U I x O U Y 4 O H Z 1 O D E 0 N D B t S i t q d 2 E 1 N V V H Q 2 F E c 2 x r R V J h T j l M V z I w c F o x Y 1 R V T T V T V G Z x V W h 3 R U V J S U l T N G E 3 d z I r Z 3 l U a U Z q c l h 4 Z U U 5 V z l t e S t 4 a j U r S G d 1 b l R l R n F y Q k x 0 d j B B M 2 J W W H N i U 2 h n a 1 R n M 1 B X b 2 4 1 N U c r e D Y 1 d m c 2 T 0 5 1 N W s r N j Z E d E 9 j Z F N 1 d G 5 j T 2 4 w T V p S R U 5 G N m h t O T d l Q 0 x H W W c y b D R G R k p I M k x w K 0 Q 4 M T l l V 0 p q N X p K c l h D b G h S N k g 5 Q X B t V 3 Z X e H B z a G s v Z V J S R m 9 a U H R V Y V B 4 d k N 5 d H J T M m t m U S t y T 0 V t U l l 3 N 1 J B V z R L W l p p R W l r W X g 1 N l l 2 O H Z W Q 0 h 2 Z m J q N 0 o 4 Z H d 2 Y l g v c 1 p E d 1 l D T 1 A v N T g x d y 9 y W n B F d 0 R 4 U E M 5 V 0 h R d z J u b 1 Q w O H Q 0 Z H V O W W J 5 Y k R m M j Z O d T U 1 d X J M b V Z 5 Z E p H Z 2 F L R 1 V R a l p j e G Z t S W R 2 O X Q r a k Z T K 2 d D Y U F v V X l z W U l S S W 9 v e F N j e i 8 3 a j Z R c F R B W n N V U G d V O H I z c z M 5 R k V 4 U 1 h Y V T F l U 0 p H e H B l c n p U M 0 F j W T F N O V J J a k R J d 0 s w d 0 R J Z m l v b U l j b 0 t l b G h k Y X N p d 3 N F e n R z b j g 4 e E p j Q k J D Q 0 N F d U d q N i s y M G R m S 2 t 6 W T d t S G Z x b G Q 0 N 3 Z s d F p F S V d u Z n R l N X F q O T k 5 d z F x N G h V c T h I W W h i T 2 9 L Y n B 3 c 3 c x Y W U y U z d E N 0 R 5 e V o v e H E r V 3 R K T 3 B x U 0 9 w b W 5 2 d m x p e l Q r c C 8 v T 1 p 4 Y V V v Z D A r Z X J N U n l z S T J o d k p 4 V T Y z c z N i a V N O M W V z S U h q T H Z 6 S y t 0 b 1 N 3 b z l I N U Z N M G I v O E J E Y T h i d z l a b 0 t r a U h u S k R j R T M 4 d l I w Z E Z H W G 1 z Q z h U a U p v R G 1 F V D N t U E Q 5 e U x 4 e k R 2 M W k v e j l V S 0 J 3 b 0 8 v W W N Y Z U p q Y S 8 4 R E R m R G d S d 3 Z u R V B W e m R V R V B 2 L z J i d n Z J Q 3 V 2 T T h I L z M v T 2 1 t M U 9 I M j R u T 1 F B T k 5 S a U l J R k J E S W l w W X R X Y l l W U E d O T E R w c n h 6 d X p P e n U 1 c z d X L 0 M 3 a z V O V G R Y T 3 p 1 e k 1 U c k s 5 Y X p s S l k 5 b X l y U 3 h M c 2 p K R 0 N K Q k V 6 c k V i b X R E U X V X K y t i e m k v U D I 1 T F F 0 R F F E U k p K T 3 A 4 c X F x R E R 2 Z W M 5 O T M y c D g 1 e n p Q T 2 R Z N T J 1 W H E 0 d l J o c E V p O D B L V 1 h O N U J D b 0 V 3 L 1 l R Q 0 Z w c D B 5 S 2 Z U R k x R Q T R Z R E V k W W Z J S m E 3 Z 2 x x W G w 3 U G p 0 V z d 5 N 2 8 1 N k t z R W x O V 1 F o V D A 5 Q X R I M l V 0 c l N S Z T Z l R F F j S T Z X W k l p Z 0 F P a 1 V T Q i 9 j e H E 3 T 3 Z X U z J I a U M 5 c E l u e W d B K z h J c m 5 l S F d 3 K 2 5 H V E d q Z F Z F Q W d h Q y 9 K a n Z J O F o 4 a n Y 2 V S t 4 W T F r U E N Q c j R N M H p T S V d q V 0 l K S 1 B i M z A 1 d H l T c 1 h h b C t B e D V D c H d V Q l J G V V p S U E M r b m h P a W x T U l J Q e n l H c G U y b U l 6 N D g 1 d k 1 M T X F 6 O G F m L 2 o y Y n V y T V U z R X F N Q 1 R O W V V G d E 8 r R X l y R F N N c F J i b H N I d H N 0 N 1 Z o e l p n S 2 h t Z m h E Q V N 4 Z C s v Q 1 l T R X E 4 L 0 R B S F Z 6 L 0 J 6 O T h T T E x 6 N z k x Z z Z Q W W 1 l M n N Q e l B Y L 0 p q b 1 A 5 N U 9 Z b X N J b 3 B V a U p N e U 5 E U k 5 R d C 8 r V l F X M z F L a 2 Q v Y z I r b U l X M m t p c X V l d m t P S D V n S D R O Z U s 1 b z Q z Z T Q w S T R P L 1 Z B N U h D c 0 o r U H d G T l h P U 3 h X a W 4 5 S 1 Z q Z X p N S X Z m S n M v d G g y Y 2 Y z N k N 0 d z h j W n V P d i 8 x O X A 0 U D d 2 N y t I c X l a V 0 V 6 Z k 1 a U E Z 5 b 0 5 w U l N 5 c k l E W F d 4 N T g z W F c 3 a G x F b W d h K z V B e V d M c D l I a l R 6 Q U t 6 O T V o Q z N K e i 9 H T j I 2 Y 1 I 4 Q X B Z V l p P W U 9 t c 0 9 V N k x 3 O E 9 N U D g w a l h j d T c 2 N H J X M E p v S V l 1 a 1 d 3 c X B V b W Z T U D d q M l d Z M z F o T 3 d K T F k y V D U y c j l 1 T 2 J K O U s 3 b E F Y d l p r O E V 4 S V d v c E R s K 0 x Z d E h L d W R 3 Z T N K T U F G Z G d P Z k J H T z l q a n Z r Y 1 p T a l l F d n p q N 1 c 4 T n k r L 0 h y N E V z c G t p b m l y a X V a T X d D b V l 0 Q U J R N k t v a W l L O G l r a H B Z d G 5 E O U 9 m d D d I Z j Z h Q n M 2 V m R a U E h j U 2 N h Z W J q c E N G W V p a b W J j d W J t a E d H a V g 2 b V V h R z B 5 U T l 1 N X F Y S F Z y Q 3 p M N H M 5 N X J z Y i t L T V R X Z k x G b T V o Y k U r W E R r N 0 V 1 K 2 V F R H Z Q U H F l b U l M d j g z U 0 t 5 W l J H O G p U M D l Q U F l M N k M 2 c 2 9 n a G l h e D A 4 T 2 t n e E d p b G 8 0 d U J K c H V F Z 3 h J N 0 d L U 1 p E S 0 F h V 2 9 n U G V 6 Q 0 F K M G R u U V N x W W x q R z Z h b 1 d Q S 1 N U S V p O M W t G S m d X Z G F a c i 9 l Q 0 t R V l k 0 Y 3 B K T F B u U 3 Q z R n N t N y 8 5 e m p P O G U v Q W c 3 e n o x U G Y 2 U F A w a m t q N y 9 N L 1 B v b 3 Z 2 T z J Q S E p o M m l D b F I y S D R J R 3 V l K 0 Q 2 U G J v a H h 3 M z J m W T E 1 N W l v M V B Q c z R 6 S z B Q Y 1 d M N l p s Y j g 5 U k 9 L c l p W a F d o R m p 0 T X I 3 M U x V R T B G a 0 J V M z h W L 2 F N c 2 d m V 0 h p V V Q 4 R 0 l J U 0 J G Y T Z q d F Q 3 T n l v N C t z a l B y a U J z M j Z l N H R 2 T k 9 a N U 1 y b D l l e D c 5 a U N k U X p t b V Z B Z l J V a 2 Z a d H F X Z i t 2 b V R L Q S 8 3 U n d x b U E y T y t 6 M 2 l l S X d E c H V U a j V G S U 1 G a z F n M G d L b W Z M a E F Y Y U p h S l R 3 Q k 9 s b X p H e H Z Q T 3 V W d l B L e F U 0 S 0 l x a U t N c W 5 o Z W Z o c F B y b 2 Q z c k l p R 1 h j T n I y Z W l y Q 0 J N K 0 N R e m V t R W d n Y T Z y b U 5 h N D l o R F h n Q 2 l O R n V x N l J y Y W 1 F c 0 9 H c G 9 1 U 3 I 5 N D B z O U t y M G l 1 Z n h l Y j l w V F R l b X N N T j N P V T d S d l c 4 d n F M Y j l E V G Z n Z D N 6 N j R o Y W 5 v Y 0 c w c V J E c 1 p H Q W 9 m U 3 d O T z F C e G l 3 e T V n U j h X R m 9 w Z G Z L R C t 4 a X g 4 N G h R a T B 4 L 0 l a K z J s V V R L W X M 0 d G t E W E R Q e S s 4 W j F W S U t X a 1 V D a V F 5 K 1 d R Y 2 h 6 c k x F S V F q V W J S e j J y b m 5 a R 0 J l O V V V c n J u M 0 Q 3 R 0 x C Z j d t W D U 5 b F k r O F J k c X h a e W J w O U 5 6 Q 3 p P b k l l Q T R j T D B R Y U p 0 R F A w Y k g 2 U l g v M X F F L z d i L z V T R l U x d X B N N G Z J M X N F d l Z y e E p P T E t C W F l t W i 9 I N T d r c k R m d 0 5 D a l Z G U 0 0 v T G 9 a c D Z v d W Z 0 S n J h c G k r T 0 U y d F Z U e S t x N U 9 o L 0 d R c T l B d 0 g x N i 9 q V 0 9 N Q 2 x y V l Y 0 R i t 6 b m 8 2 R H c r U W F n b m p k V z l p Y 2 F 1 T G E x a E 5 X M T R T R 2 J w M z V m Z V M 0 b m l P Q k x B e H o r T T B m O G p j Y k p 2 R 0 h E e X l s c l R M T X F I Z U J F R 2 l t S D c r c G 9 6 c z J 0 a V B I c 1 l K M 2 N h a k F R V k V V U l Z F K 0 p h V G 5 Z Z m N O a 2 h 1 d 3 F a b 3 h s O X A 0 Q 0 Z O N E Z P d 1 V R O E 1 X b 2 J D Q n J v O E 1 5 U E 5 w a G 0 y R F N N a V B N Z X B N c V l r L z F z N n l 1 N X R a N G 8 1 d m 1 D T T B p M E F r e U N s e G l X d V R P M 2 F R M 1 V j U D B Q U F k 5 O W d z S E V T c 2 1 S b U x 2 c 0 s z R n M y Z 0 1 S b k d L Q T d p c E 5 N V X c z W D R q S k V p W n R m R n l R M H g 3 R X N R d H d 3 T U F W N G h S L y 8 y c l h U a 0 t x b U t S V E J P Z X d L d k x C M k F G a X F u c W l w S V p T U 0 F v U W 5 F R 0 5 0 Z z J y Y k 4 5 d T N i Z W Z I R k Y w b W x V b U 5 l Y 3 p 3 Z T V 4 d m Y r Q W J s N W V Y a j Z x T V B D S V J t R V V s T 1 l 1 R 3 R k M 0 h U M j F 2 c D N a M 2 d 1 b n Z 1 N F l i c F N V T F d o V m d k T 1 k 5 d G t C S T d Q O F N 1 T l c r e W Z y a U d l K 2 M w a 1 l o W T Z J N U p P R 2 9 5 d E 9 G R m 5 2 U j B w b j d 0 R 2 1 i V l J Q R U p p W k 5 M T V d 3 Y m h J T V d v c G d l W l N a Z n Z G L 2 5 F S H V 0 a z B P R E t T c n l C M W k z d V V E Y n p k T 1 l r U F J S Y V B H e H J 1 T U l n O U 1 0 V W x 1 M l U y a T l n Y V p F R 0 9 1 a 0 h E V T V z b 3 R U T n B Q R D g w V U o r d z M w a 1 o 4 W j c z T 0 V z Q W p Y V E d X S l h V d V o 3 d 3 p u T W d p Q j V n O V J W c F d r c W h q Q m Q 5 c V Z p W X R Q Q l E 2 S 2 9 p a U s 4 c W t n d 1 h Q S k R 3 e l R v O V Z 4 d z l S S 2 d u N G R J W X U 0 e F g 3 N m g w S W t Z e j R N W F N D T E t Z N j k r e X Q r d U t P Q m U 3 O X d G V T N s d 1 Z G b V N p V l N l a m p G Q W d W N 2 Z E V U 9 t c T d o R z I y Z l R n b l N k a U Z h U i 9 2 a T I 3 a D Z 6 a V J x e W 1 K R V k x R W l R U i s 2 Q m w 3 Q m 8 1 Q k t v W V V q R 1 B y S U t v T G 5 Z Y W Z T W k 1 N e D R u N G R I W m Z j M E J I V 3 J U c 0 8 w U 0 N K Q 2 h Q O X R E U G l B b 1 N P R l F n V E N v S 2 J T W k c y d m R M V 3 J t Z T R D a z N U a U 1 W a V R K N D h t V n d 1 T i t a V m g w S W h U T k 1 j O C t k T z l W N y s v M E U y c j N p R m R Y M D F Y U G Z W Q i 9 t R E x 5 M W 1 Z a 1 h 3 L 1 V I c y t Y V S s y e U J 4 O G 9 N Y z Z P d 2 d F M T V N V l p r Z l F 4 d D V U M E R y U F V y a H F t L 3 k r Y V Z U c U l x W U N E d E Y 5 O G c 5 Z W M r d D d X a m J m c 2 J m a m p h V H I x c 0 V r e T A w a W F m W m Y 2 a U h a T 0 V k Z H Z x b j g 4 W G 1 T d U p o a j l x V 0 J 2 S X Y 3 Z U Z R d D h P K z d S N l R i M n N r R W J Z K 3 F H M l J F a W t k O H F r Q m p 1 N W F 3 K 3 N 2 d k U 3 L z N E L 2 c v d X V i c V F n S n h 2 c 2 M 2 W n J F d F c y b 2 5 N S F M y Z 1 J s d 2 R N S E R 0 T H p L Q X h u S 0 Z n Q m d s W V E z M m 1 E M 1 l 0 U E J R N k t v a W l L O G l u a H V U Y n A 0 U 0 h j U 2 J O c F N 3 Y n g 2 N l d 6 R U p 4 Y 0 R 6 M U 9 u T W w r b z V U b n I 1 a 0 V r a T N N Y 3 B M R W Z m c m 9 B M m x a S k 5 P O W d o L z g y W G Y 1 V F V j L z J i R n l z b 1 d Q U 0 4 x U 3 Z 2 b F g z K 2 F t M W 5 K Q 0 o w W W l t b 1 l a a T F N Z T Z L Z T Z i U n B 0 a y t 1 S l d S c k N j N 0 V k Q j g z U W N W M m J W Q 3 B G S 0 J M Q k d t U F Z r d k V B Q U N B Q V N V U k J W R W 4 3 S 2 F X T X B N b G J V U 3 h O N E d i N 0 9 i a j V E Z G J i T l N R T m w 0 c k V t U U t I M H F B N D A z K 0 l q b z U r S W s w R D V N W l I 1 S z N y T 2 c w T k R T U 1 R 5 W E d u S 2 9 W Q 2 9 U R i 9 i c l M y N W Z v N 2 V Q d U p I L 0 t E c H p 0 S j N 2 Z 0 F E O T V 6 S F Z P c k k x Z 1 h a R 0 I 1 d n R z Z 0 F R Z k g 4 V W 9 w Y j F L Q 1 Z 5 V G R m N E N O b S 9 Z e n F F L 2 t o b H V Y M D F Z Z V F D Q 1 J K O T Z U d 1 F E e U 5 E U D V R a G o 0 S X Z X M D F B L 3 k y b z Q 5 N k 1 j N n F K c D N Q W T F s S V N 5 c l N M U 3 h s Z H J q c T l p N X M 1 Z G R X a H Y z V F l n U k 1 r K z h G b z l p K 2 p E c l g z e U t s e m N P a 1 d D Q V E 0 T X V 0 d l B C W n o y Z T U w a H p j b l M v L 1 N R L 2 Z X M F g 0 U 1 c v e D M x T D Z r b W N i d F R 0 d V J R R 2 o z T 2 d v N V B E Z X B o V T B l T V N M W E Z R Z 1 l P a U t J c W l m R H B J W E 5 k b W N E a E 5 i V 0 1 E R l g 1 Z n F V N 0 F k Y 2 4 z S H F k Y k 0 1 R H B E S V d p a l l t R E t K d k N n b V N V Y U 9 B M H M r W E N 4 R j h 4 a T F 0 K y 8 w K 1 l s N 1 h I T W R B U k d M N E t t c X Z E c D Z Z c T Z S Y U J 5 a F l t U j E 1 a X c v c n R 6 S 2 c w c V F r S 2 l 1 b G V E Z z h I b U R x M U F j c 3 J N a n c w Q k F H S F Z D c F B N V 3 B p S V J C Q z R H W D Y 2 Z T d 1 b 3 J o c k c 2 K z h P V W p M d k Z v N j k v V k N i c G p o Y k l G d 3 h J Z C t 5 b 0 Z j c F h v T E l X M k t 4 U U p G e D h V Z F p 5 Q m d t d V k 1 c m l L T V I r a z h p L 3 h n R i t 1 Z S t 4 S G Z m M 3 d M L 3 F 0 K 2 g 2 L 2 Z 1 N H d a d G J F T G x N W n l J Z H F n W W Z q S 2 F H N X R K Y n k 1 a T U w N 0 R 6 Q U Q 2 R m p 4 S z U 3 Y 1 B J d 2 x U S V N k N G N q M k h X U 2 1 U b U d D e n l 2 Z G s 1 V m h n c V p E O W 5 R e i t V T E Q 5 Q 2 R v Y V N u b j R U Z C t T M F k w O G V Y M m F t S U J I V T B 6 O G N X Y m F Z d y t 4 d G 8 x Q T B R V z N j U 0 V X Q W p 6 U T d V d E V u U 2 Q w S V N G M 0 5 F Z X d u M z d 4 e H p X e F F r Q j V m a W V v N k l Y S V Z U Z F F u U D J K e n p i Z F R l M z J 4 T k l u S 2 F 2 U W V K N U R z V k N r Y U l o R V V L c U Z R Z E Z V U l J G V V M 0 d U t U M X N H V 1 J p Y 3 g w U l g y b T N J Z W w 1 T 0 F P R D l C N V l 6 e T h m Q X Z z Y j l 6 R F A z c 0 J M Y S 9 j V G 1 Q d G x i c i t p a G x o Z 2 x C Y 1 R H c W E v b W t u e k t t a 2 R 4 N E F i U 3 F j S 2 E 0 W n h T d H F U R U J h a D V G e H V 1 W H N K R H o z N n o v e m x t e l V r d z V K Y 3 p r Z k Q 5 Z m Z S T U h F Q 0 p w S n N k b 2 p k Y T M 3 T W Q 3 T 0 Q v T H Y 3 Y j Z D d H p D S l N O N U h X L 2 g v e G c z O V l q U j V 1 W S t u b m J 1 T 3 F x b D E w R E 9 6 Z 2 x Z Z S t R O C t 0 M y t E c k 4 3 V l R H V G 4 x R U R p a G 1 S a U d l T D h m W k d r T W Q 4 W W F o L 2 Z P S F N q b U 0 r U 0 x M c D R j T 1 V F N k Z N Q 2 5 D Z H h D b G 1 6 Q n d a T V N J W F R N U U l p Q W R l Y l R s a i 8 w M n R L a k 1 I U 0 V U U y 8 r a E 8 4 L 3 V n N D U 5 M j Y r L 3 R V Y m 1 k T 1 F P T 0 V B c 3 Z Q c E F y V k J D T X h n Q l R O d i 9 B S z M 3 Z n d o c i 8 z Z z c 5 a G J G c U t z Z V E 2 M 1 B M Q 0 F u d W N m W T l N N 3 I v Q z J m Z 0 9 m Y l N z e X Z I M E Z 6 N n p h a j I v N m J j e H p W d k h j c X Q y b m 1 j a 3 Y x V G 1 V T j A r b T l w Z X Z Z U z Y 3 a T h t V k V Y e W F B S F N z W U N X d F V 5 c D Q 5 d T B F a T J m V U V B a 2 F K M j B w c T J N R n F w a 3 l 0 e E x z R k Y w Y j l k S T J 2 e W Y 4 e k h p Z U k r Z j M 3 K 2 Z x O G 1 x Q 3 J r b j B 2 W n F I M C 9 h N G h 5 Z E h D c U k x S G V P O G J i W D c w Y W 5 B U V Z F V V J W R S t G U V J X c E p w R l g v M X Z 6 R G J M U 0 l S R z Z n U 3 N D T F h Y U H N p L 3 R 1 Y 1 F o c D l J S W 9 y Z T A w Q 3 o v U k t 2 Z E d k W T d r a G l w M 2 s 5 S V h S T T Y y e D J D e n B k M H d S R 3 N K d 3 B 5 K y 9 u d j g 2 N G t l N 2 p B M l J F b U V T a W p M S 0 t D a X B E U G 5 S c X V l N 2 I z M l Z H V G 1 E N G 8 x U W t B a G k 2 S U 5 w M E h W L y 9 z d 2 t j R 0 h B S k p p Z F F Y M U 5 P V 0 c v b F A z N S 9 F W G 5 O d 0 I 4 c G 9 5 d z Q y c G F z Q W 9 S U k N o e E d a b 3 d k T 2 I 3 Z G J K e k N F T H R Y U E 1 Y c m 0 3 c z R u d G F K V m J X e C t Q T T N N c X N N Z X R Z L 3 o z T 3 J k d E t k M F l p V T F U T H o r c z l 4 e l p U e W N S U V N s d 2 J z e G V G d X R y N 3 l D U C 9 2 a 1 Z Y a 3 B 0 L 0 Z n M S s 3 b F N z Y X l 3 b m 9 G M k l 3 Z V N I Y k l C Q k d n T X F w b i t I Q i 9 6 N k Y 1 W W N H M G N J V l Z G Y 2 5 T V V J N a X R P b n N D d 1 h v S 0 l x U 1 h u W X B G a F J 1 a W R m N 3 J H W l A 3 R 1 o 1 d X p E c D U v S k 4 w S l V 6 U D R 5 Z i 9 x U H R 5 S W l G W l J G c k p G M k M 4 e H d G V m Q r N V M v N H h 6 d D B Z c F V K U W l l Z m x T Q U V R c G o 0 Q X l h d W s w W j Z K O G V S N D N 1 T 2 9 o V n h 0 S 0 V o Q n Z z R T V l V T Z 4 c G 5 P W k p B U 3 g z R k t N Y X N 3 M F k x e D d H c D J r Y W p B U V Z F V V J W R S t G U V N h Y m h F d X I r S E U r b V N o N l Z p U k p J M l I w c i t s O U N n V 0 t 3 a 0 l n M k J J U T d 0 Q V l 4 Z 2 h O S 3 h R Z 3 B y b U d N b D Z C M W R x N k V h c D V x S T A 2 T E 9 J S m h 1 S m 5 2 U j d t a T l L O W V T W l Z M a W c 2 Y V d k Y j R U d 1 V k V T B l c m h 6 d 2 p z a W h E R X l T S k 5 J e D h Z Z T U r N V F t d T R q V W R 0 S V E r Y z J W d X l J O H R r c k o x Q W R 0 a k E w Q j g z e W 8 2 V U 9 j V E E x b V d W W F R x S y t N b 1 F 4 a m l K a U t T V j I 2 a G c 3 M z N p V T c v L 2 t W U V p h U D h j M 0 g v Z 2 N D M W 9 x Q 1 J u a k g 3 Q k x L W k Z 1 a 1 l J a n N D d 1 Q 3 W l F V c l V 1 b k R V S m 8 2 R m F F a W 9 h c H h H d m Q w b X o 3 e U l x R 3 J K O U 1 6 Q 3 N W M U F z a 0 1 s c T Z K M E 5 S a z B C R n p S b G 4 4 b 1 h R T U F N S n F o d E 9 E a W x L V z h 3 R 0 U 5 V 2 M 4 c T F U c n d L S k x L M G N j V 0 w 3 e C 9 j Y 0 l S M k c r d l A w O V d u R W 9 5 Y k d H Y m F 0 b F Z K U 2 R H d z h 5 V W d 3 Z S t t d U 9 G e T Z J W T J p S 0 l x a U t C Z W N F T 0 F C N l p S R 0 x I R 2 h a e j l M c X h p R z Z j T m 5 t Y V h 0 V W N j W V F J b V J n K 0 F z c X p R N E c v K 0 F T e U F N S D c 2 U j R t O X B P O W h T a n F z b 1 Z U T U R K S n Z h Y W F 1 S 1 l G W T J N V 1 B t S k d x Q 2 t u e C 9 K N 3 U y Y m V G U V l C S D M z S D h Q d D E 0 M 2 4 w b V Z m c X d 4 e m p x U T B z U E o 5 T E o z M W E 5 N D Z F Y 3 Z j T F Q y W n I 3 N j l i d F l Q Q 2 w 1 b H F j e l M 2 U 2 J a L 2 p R Z W x h c z N z M U F 0 a m p 1 O H d B d V d o d U V R R 2 c 2 c G 1 W a E d q c E N p S k d 2 R 1 J p R 2 p q W V N P S D V 3 V D F v S W p m S E 4 1 S D l r W G 1 u R j R W d 2 V B Z W 5 p R n Z 2 c H R T c 3 A 4 N X R u R E I 0 b E V z Z D J r Y k s w W m J I U H A 1 W D Y 0 U k t r Q W d k R l V S U k Z V V D R n d 1 h V Z E J 0 T 0 N T R l E v W T I 3 M l p V M E l O Q z F B T 0 Z 4 Y U V m Q U t S W X J l Z U Z L V l N n W F p 1 b U Z B d m 9 B U m p S S z B J T n U 5 b l p Y U F B j W H F W Q n M z M 1 h V Y m k 2 Z l d V a F l P N E J 0 a j l s a E t E e W Z i V D h m Y U o z a m 9 C M C t 6 d j J 3 W l g v b m 0 z V n c 3 d F p x S X B a L 2 R n R j E 2 R k l l U H M v M k 5 a M 2 w 1 U n c v c D R 2 a k N o a 3 V o R F d P O D d B Z j N a R V N B T E l 4 c k p 2 K 2 M z M D U 2 d U 1 V c 3 F h R W h C d E 5 a Y 3 V s Q k J v Z F N a S X N 1 M 2 p q c m V h U j B z Q X V I T 0 d J M F V H Z j V T c W R D b i 9 a b l h R c k Z B a D Z n K 2 N L R V E y Y X B y d U l T c E Z L V k Z F V l J G R V U 1 Z 1 l m b n B C a k 1 1 Z m p 6 Q l Z 4 U E l 1 W F p 6 T 1 J m U G 9 S b U V Z b E V N W V F n b D g y U 3 M w Y 0 t w T W Z C O H h 5 R z A y a 0 N m c D N V b 2 M x c 2 Z X c 2 x l M E p 6 d V B t M n E 1 a F d Y M F p 3 S E 9 r b V V u c T R 1 V U V P d n Z z T U Q z M 3 Y 1 M n c y R m 5 M d j c 5 N 0 p r a 2 5 s K 0 h H d 2 k 4 N V l M M U J L c V B G Y 0 h N Z W x t T z J u Y y s y V F B Q c j R l c l E 3 N 3 N K b m p G Y m J j Z W 0 x W V d 3 b j N K T 0 Z M R V d y a j E 2 N 2 t 0 W X h a d k x Q b V Z z a z N i R 0 d a M y s 5 a X E z d m J t Y U w 3 N W M 4 M X R m T z F i Z m Z 4 c U t X Q k 1 H e F J z O V M 0 d G x a a G c 3 d W 9 L Z D Z J c 2 1 n S C 9 P M H p S d z V L e U 9 i e F V G Z 1 J L T k U v R H F u U C s v O D R s S 0 J n N k l v a X F J b 0 o v Q 1 E 3 a E N w d 1 E 2 M n Y v W U 9 N K 3 V y a U Z h R X V T Q U h G V j l R Q W s z V G l V U m l H R U x n c F R K a 0 h R O X Y 3 R z J W S 0 c y Z m F a T W E 2 c 2 N l M 0 0 x d k h 1 L 0 R h b C 9 L Y m N 1 d V p I T F Z 5 S G F s W X d Z T k V x O H d 4 S 0 d O d i t h a G Y v c S 9 Q T H M z d 2 x W M z F H U D A 3 T 0 x k b F h 2 S H R 3 d V R s S G h 1 Z 2 N 4 U V B 6 M 2 R S K 2 p h d j Q y M 1 Y 2 L 2 5 R R 0 V h R D l U R T h G b G 4 z Z 0 h w V W 1 q R C t K e H d U N z d 5 R m x X T F h U c j F C c T R a W X l i L 2 5 P a 1 d v Y 2 I 1 M 1 B x V m R w Y m Y 5 U l V L d 2 s v Q T h o R 0 t S Z k d Q c 1 J J Z 3 B Z Z G J T T k h U d V o y M U w y N m p l Z W t Y c U l p S E 9 G T j h J N l Z M T H B Q Q 1 J X T E d J a 1 F 0 a m Z P d 2 t Q S 3 h V S U d E b 2 l p S 2 9 p Z 2 5 N Q W t u N S 9 L M X Y v a 1 h p b G F V U k N M Q W V V M G p 2 N G c w e l N B V 2 p l Q V R B c S t Z S l p P e D h U d 1 k 1 W m p z R D V Q Z 3 V r V U d l N D V 4 W k 5 1 c k R F N y t Q U D k r L 2 l 4 Y X E 2 S 2 w x S 1 N 4 M 2 x o S 3 B K M m l l K 3 Z M L 1 B n Z i 8 0 b W Z 2 c n F G b 3 p t R F k 5 L 1 p 4 Z 3 V t Z n N a Q j V p b X Z J M H R u Q U R p T 2 c x M 0 l r U 3 N h e E t a L 2 h v W U p Z Y X p U V D N O Z k d t M F l 0 d y 9 1 e V l K W H B H L 3 J E e G 1 z b V R 6 R 1 R Q N j V F M E x E O E V j b z k w Z k c v d U d U U 0 N m U H d Q Y V h l Z V R o S j l r V H Y 0 U D d y M n V s T W 5 5 R z l Z U D N B c T l z Q m d m d 1 J h S k V 6 N m I v T H p B V k 9 D a k t X W H J t b V d m N D Y 3 L y s 2 M U 8 r d m 1 E Q m d 2 Z i 8 v d U N E R C 9 M Q U F 3 O W N 5 R 1 l w a X F K O F B J U k F 0 M E p V V G p q Y j A 0 N H Z Q N W 9 3 Q 1 V W a X B T M D V u U l N w b E l Q c m p X Z k Z 3 Y 0 5 6 Y 3 V T Y 0 J O T 3 Z 1 U k t q Y 3 h 0 c j F r M m x z V E p D W X l J d 3 l t R n p K N 1 B K R G V 6 a z F j Z C t 4 b 3 N i d X l u N m 9 p U X N B Q m Z I Z H M v c F d v U m 1 Z Q V V p K 0 9 K U k p y U z N N V E h 1 e H p y a j Z Q T l N h T U 4 0 W D F p Z 2 1 R R V N G W E Y 2 T 2 p l e S t a V W R 0 Q 3 o 5 N H B n e i t S Z U R R Q 2 V R b U 1 p M X Y v d m 4 z R l Z i U z I x R l p J d y s 4 S k J P a W 5 T N m l D Z D E v T E V v V V Z P N 1 p J d V F W Z U N n S 0 d k c D B h S k Z P T T Z w T 1 o 4 b m Z 1 M 0 d H M i s 4 a 0 U x U 0 Z F V l J 6 c G 9 B M 2 N C W F V V S F N y N 0 U v M T g 5 Q V h 3 S F h B W H h q L 1 c 0 c D V 6 N V R L S 2 R o N X Z V c 2 5 y Z U R s M z c 5 R E U v N 2 Z O e T F i Q l o x Y 1 I v N k d k T j h k T X h 3 T F h N L y 8 r L z Q 3 O W Z t Y 0 Q 2 R y t 1 S D N h U 2 J C c W t t M F Z 3 V E h H T 1 J k Q 2 0 w W X Y 3 T 2 V 5 Y j l Z R E l 2 Q W h L b k 1 u b U J n R 3 V N N C t F O T Z 1 T V Y r K 3 Z 0 d E p C Y V Z G U l V F e l p N U H B i d D B x T U J C V W M 1 U 1 p X V W x z M m Z Q W n V Q R 2 p h T i t m O U t r U 2 R U V j F W M 2 d W a W 1 L b 2 l o b l M r Z 2 F n Y X B L c W 9 J Y V l y a V B 2 c j Q w a n V z a E d T U G R T S H A 0 Z G 9 w M E p r U j V a W k x t a W Z Y Y 0 t R d j g v T m t u Z W R i d j Q 4 N n J w M U l W d G M 0 d 2 F O U X d B O V Z N d n F L Q 2 l S L 2 5 n U D M 5 b D l l e H h o e D h Y Z 3 B 0 R 0 w r e m 4 4 b S 9 P S V F R N k t a d n p H e T M 5 M G p w N G 1 U N z Z P M H B B S D Z x a z F V R U R V T 3 R P Q 2 p L S j h t T k 4 5 N T Q y c 0 R o b W 1 1 d X V j Q 3 R V U l J G V W M 2 R j B B e X N h Q z I x V l g 2 M D d q d z l 2 V D N r S E F m S m 1 Y Y 0 N r b m g 0 V H B w M E 1 V a E R 3 T U l Y c n F C b H d h M 2 N V W G l D b j c v M E J M K z I 3 d W F 6 a X l a U k d U W k d E e D V F N m Z B N X k z Y 1 J o M k d Y U W h 2 T 3 h 0 b k 8 1 R j h 1 U E p k a W Z 5 O T l h U m Z N Q 2 1 w c X k v R 1 p s K 2 h l c k t o e k h C V G x u Q 3 h l d l B p M D M 3 d n B w c H N 1 W U V z V V J W R 1 V j e V l N a k 9 B R T Z o c 2 p t T H B O V D g 5 S T R I R G F H Z m p T d H F O M l p v a W V J O T M w d U J J b m 5 T S m I 4 R E J D b G J R d H V w S F B 6 S E o 1 N j J j U D g 4 e W F u W F Q x c E 1 n N z Q 5 L 2 l W V G 0 5 O T J i e W Z h Y i t 5 U W t h a 0 V q W H B k R F R R M D l C b 0 l V Y W F L Z 1 B Z N W t m e D A 1 V T U 0 Y 0 t I Q l R s S E 5 U V j F U R m x 5 c F J U d n Q 3 W T J F a E x T O H R G Y U p H a U t J c H k 5 a l F N Z n h t T l R m W D R O Y 2 5 B c 1 d Q M D V o M 0 9 W Q n J z M l d t T 3 Z 2 M E 1 Q M z c w T m J a M n J l Z U Z S L z Z O M z J 6 c 0 l W T j B r V E p O e i t I a j l I V z h 4 c j k 5 N X g v N F B 6 L z h E Z H Y 3 T X R p a k J B N V N l d G k 1 R k F Q O W Z R e W t D e m p q T 2 5 6 d W 8 1 R 2 V p N T B k c E d j Z 1 E 5 S D F 6 c 3 Y 3 U 2 V u a D V J Y n B I O D V p b j Z m M y t D V H g z Q 0 p E e D d v N T d v Q l I y M F J q V l F E c k V s N E V 1 b 1 N i c G l p W H R w d H Z 2 c G 1 k T z N k K z Z H d E x s a X k 1 U 0 s x U k Z F V l J 6 c G 9 R R 0 Z h W X B 0 W k p K S z B O S E R 6 V X h h R l V F Z H V U V 0 t m W l N G O H p 3 M V R Q L 3 d K L z J I W V Q z e X h L R E 1 0 S E t G N U 9 5 R 2 N n e k R a d W Z Q Q i 9 z T 2 g z Y 3 R o W S t J S V J 5 c 3 F D b z I 1 b j Z 4 V n p I R n Y z R E k r O X V v b n M 1 S H Y 0 K 3 E z V H F Z N m E 1 e l R U T E t Y R X M z T m t N e m s 4 W D V T d z M w Q W Z K Z j l m R m x J Y 2 Z 2 T 0 g v T T J H U 2 Z 6 a E E w d H B x d 3 l Q b W 9 z d n B V U T Z l V E t a S E V Y c E l 4 d 0 5 Z R 2 t h N E 9 I a 0 0 y U 3 l l V 3 h N Q X F F d 1 F W O X B C V U J L a V h S d G 5 F S 0 8 0 K 3 N l N T B j N 0 c 3 a j N D N H V v a j V o b 3 V s b m F h Z X B T b l V h L 1 d L V E V z Y k 4 w S G V v a T R 3 b k t K M D Z r S m V y S H V v U T d T Z 1 V P a W 5 L T 2 x p e F p 3 a i 8 4 d 3 o 5 O D Z H c z M z M 3 p 6 U l d x T m 9 p a U t j d l l F b X V F a l B x b U 5 5 W E d U Z 3 o w S E 9 k a W R w V G h S R W h v M W N C Q U l U Y 2 N Y c W F B M l V u S H F 0 N 1 V B O G F v N j R 1 T j R a O D M w V X p u b E t w W j N i d W J o b E 1 S e H g 5 N E U 5 a F J T S X F W R F B q W E E w V j F y Z V A y R j E r b W Y r d 2 Z j Z j M w e k Z h R l J Y a z I z Q 0 5 k T V p Z b G R T N W 5 2 R E V H S 1 Z 5 U j k 1 Q j J l Z m V 3 N V Z x Z G 4 4 R H Z m K 0 N 4 e k p z U X c 3 Q n c 5 R z U v b n N X Z G V Z N m V Z d 2 M x Z i 9 C S T N 0 R m N R T k N W d V B z M 1 E 4 V z R H d E h M Q z V j M 0 1 t b F J G U k h Q c D d 6 c E V O b H h G Z F Z t V X d E a E 8 w L z U w Y 1 h F S 1 B S d z h j Q l J I a E p r M F p U T G x B Z X V T M j J M M l J D c F Z T V k h P V V Z O V E U w M U 5 U Z S 8 v d T Z h b W h x b F R w M T Y 4 Q m l t S 2 9 p a G 5 6 N 0 F J M U U 1 b j V w U U l o d D N K d n I z O T V J d m 5 Q O F Z H Y U J x R 1 A w d 1 l E e T N n S 3 c y O E I 0 Z k o 1 R z I 4 Y 1 J k R m V C V F R o M W 4 v N H F N O C 9 P U U c w d m t C R G c y N j J L U H N y U 3 F s a C t 2 W V V E b U R w U X N u V W h Z c 0 J R N V N T a n p Y b 1 Z q S W t j d m x 5 T 1 d M d U J n R X l p W X l 1 M G x 3 Z l B V c l B M M W l I N z F w R z B 3 L 2 l k W X J 1 Y W 9 o U n V Y M H E 1 a F J I O E 5 2 Z 0 p z Z j V 0 R G 1 s Y n k y Z F F D c H V 4 a V Z V M W t 3 d T R s R X l D T G t 6 N 0 4 v O V N v M k g r d 2 5 x M U t Y U G t S N k R z V 2 g v Z X p k b j h Y e l Q y V D Y 5 Q W x F L 0 9 l M j Z u U 2 h x T U J C V V Q 2 Q 1 c y N j U 1 Z j I v b j Z s Z 1 d s R V V S Y m s w Q 1 F 6 O D R V W m 1 6 W j F D M U V p e m I r O C t o d k p G d k F z d 3 d 2 V T h s K 0 Z o Q j E w Z V l j T n J 2 K 0 x I U D N x W X A x Y n R a e W p u a k h P Q U x V S F h D V T F Z e U I z M z N j b l Z r O H J 4 N l d M V T M v V 0 t X Y n J m Z n B L S H Z 2 T 3 Z Q T E d 1 b D B 4 U k l w M E M y Y 0 V l a m 5 U d V p O T 2 F s Y n p 4 M n V 1 c 2 Z I c 2 4 z V m t I c W Z 1 S i t F e X F G c z J p d U c 0 b G 0 3 c j Z 5 W G 9 D e l J k Q z R L Z X N w b 3 h v e U V U e j h n e D N y Z V h Y c n g 4 b F V W K 0 o w Y l d L S j M 3 M k t D O X R I U 0 R y b W d U T E p q Q 3 h z c G N W e j c z R n Z 0 N E 1 q c W 9 V S H l H U l R w R l U 1 e D c y O V h r R V c r Y 3 d l M k t D b 0 R u V z R Z R V h s d 2 9 j R k 9 V a n V Q c n F x O S 8 v d T l w T l N W R V U 1 V E l r Q k V Z Z 3 p 1 V D V p M m l Q Q z Q 3 d j N N N y t v U n o y Z V I v Z 1 N s e l h v Y T h 2 U T N y U D Y y e k 9 S c W 1 2 e S 9 M b V M r O X l h R E J E T V R k T V g y O F B 4 N D h m S C 9 W U F Q r O E E 2 U 0 l Z L 2 l x b X p K M U 5 X M E 0 x R V V 0 S D B 4 a z E 1 M G t Z R n V H Y U Z w c X p h M W p U T l V p c V V H R D Q w R H M 4 O C 8 z L 3 h W L y 8 3 e C 9 3 N U 9 2 d n N t W E h i d l o y S F N m b E 9 I a W V 4 T T R a b E U y Z X o z W F Q w c X h a d V k w a k F 6 a 2 M x M k U 0 T F F o S E R Y U W R u T n d B K z F h O X d I W m Z F d z F W b F Z S V U 5 k S n M 3 M l Z y Z D R h c 0 E 1 b 3 Z U T H k r b W N D d T U x b T V x N G R V O G Z 3 W G d W O F d K R G p G R E Y z Y m Q z R F F E a k Y 1 N F N L b W x Z Y 3 V 5 Y k 1 w V H F S c U h C V G x J N W c w Y V J J M U 5 U W F l 0 c z N z M m J N d m R u T V V S V k d V c 3 l Z U V J v R D R 4 S V Z j T m V N W G J O a T B u V z F k d z F 6 V m t N Q m 5 u Z C 9 a W D A v b T Z V c 2 R a U 0 E 0 a j F 1 b U 4 y R H U y M D F z U W h V a F l k T z M 3 a m 0 r K z h 1 M U h C c k t q e k x R T m d q R T I v a k 0 x N y 9 H R F Z N c U N B Y 0 V y c E 5 H Z X F l d m t 4 Q 2 F n U z l S V G R B M W l Z W U Z k d V l J Y i 8 v e V V k N j J y d U 5 M W D U v T 2 h F U U F T O W Z S c l J E e G t B K 1 J T N U 5 L Q z Z L T m x V e W V j Q T N I Z i 9 F N m I r M X F Z b m 1 M e m 5 B R 3 d t R W R Y W F B K c H c r e l l m V T J m R m Q v a l h E Q W o y V l d F a E F H d 1 p D R 3 B s R T Z L e U p Z U 1 R L N G k 5 O X M 3 Z U s y V 1 J O S S t L e n o y S 3 V Y Q j R s R E 1 Y T 0 V i V n Y z a 1 F 1 M X N m Q 3 F x V l N F T H U z N k J s Q 0 J n N k o 4 S k V J S W J y c n B K d n I 2 K 2 h D c T R r d F J G T 1 d 5 S k l T Q l A 5 Y k N n c X R t O F l 2 M U c 5 a T A 0 U 0 J E Y y t x S W 1 0 Y j V L K 1 l k M l F s c D R H Z z N H V 3 N 0 d j M 3 e U N J M X R W M 0 x u N 1 h P c E t R d m l G R 2 R 6 L 1 M x S l V v W F J O b 2 Z W T U h 4 b E 5 D Z E R X Q n F B U k N M e H B F U X d l c k F q Q k h n U 0 J 2 c 0 U 1 V 1 V T T z c y R E 4 x N D V n c m p 1 R 0 F k M l M z c D B B V U x I R j I 5 a z F v S n B W S G 9 1 d z J r S X h 3 T W t h c W R 4 e l p K d C 9 P U z N h M m d J V H F U Z n R h Z 3 l O U F N S N H Q 1 a l I 4 R G 5 N e k Y w R G M r Q m R F b 2 p s a k R S R F E y R V J O T j l o R U k r a m h 6 d E l W d D B r R m l Y Z E R y T y t T Z k J M W k k r d k p H T n U 3 S k U y e G V 5 c U s y T W t I W H B u d C 9 3 S G h V N E t N c E h k T z I x M T V K T 3 B 5 O T J N e F J G V V p S e k p j Q U l 4 R 2 k 1 Y W p s T G Z y M l J O e m F 1 c D N O Z 0 p q V l I 4 L 3 h 0 a l N s Z F h H Z V l J Z E Z F T W o r R T J Y Z 2 5 5 N j Y v a X F t M W N Y e W F o e F l x b z d v Y W 9 v N D N h b 0 0 x S z B 6 T X I 1 O H d R K z J W V m h 4 T 2 w 0 U X V Q V n d u V D E r Z l J q e X F v d 3 V I Z k N w T G V u Q 0 F 2 b D V C U m h N Z 0 R B S 3 l u S U l u Y 2 F W T E t n T 2 h r S W t a a k Z F e j g x b 1 d i Z j R 4 c j c 5 Y m d L e W Z W b D F E R n d K W E d K a V d o N V N s U D Y 3 c k 1 K Z 1 d S S 0 k 2 K 2 9 s N 3 Z Z c F M 3 W V V I S 2 x W S m d w d F B j W G p q Q m 5 i b W F s a X c 5 Q n F t b E l V d j Z X M V k z N k 1 D Q j B Y N W l O c m I y N U d x M k V 0 U k Z P V X l K a E M 2 b j J q R E F t N W N Q c H U z Z j d X Z X R Y d H V a M F p O a k l U L 2 Z L V X J 1 Y m p 1 R U x u R U Z k e X l 0 S n d k d j M y T G Q z Z l V V e E U y c V F w N T l H M T R t c i 8 v e n Z Q c z d z M X d T d W d n V E V M S i t k e j d Y L y t J T z J Z b U N a S W p O V F R F W U R w T G p r R U d o M U x F L 0 J I O H B 2 Y k J L Y 3 Z T e F M z M j A y d F g w d W 9 Q R V V s T V l j b j F O Y X h J V G 1 Q K 2 t 1 b l V 4 d j N v b W 9 a d W h V Z 0 V k U E x I Q n p p Z U t t Q V d j N 2 h T S X h L d l o r N 1 N P Y X o 2 N 3 Z O c 2 M y W n p p M j Z n Q 3 g w a l d N M k V S a 2 5 Y Y 0 E 3 S G N m R 2 N G S U 0 1 R j M r K 2 d P d k p r V j J i Q 2 1 R e W t 1 Y U o x W V F 0 N D F O Z l l D d W x R M j Z v Z z N m Z T J Z b W N z b 3 l i b H J T U 0 N C b V h 4 V m E x S 2 5 C U W x J O U k w e j d 0 L 3 d V c W l x S j h B Z 2 l C R 2 F x a y 9 m b 2 J X U E x t L z J Y a j J x M G N t M U 5 E e k J k Q V B 4 O G p P d W 1 C V j h D c W 1 z V F V X W E 9 Z R W 9 X S E g z K 1 l S N 3 F X O D R X N 2 x 0 Q z Q 0 R z c r b 3 Z W V 0 N 1 N X B W a H l N S U l t c W N v S 2 l R S H I v R 3 A 3 O T l T c T J 2 c n V a T G I 1 Z j h s a G Z P M W Z m Z m h 1 T F d o S U V S M F o 2 V W p y W W h V T W N N U n E 0 e G h j a 0 Z r O X k 5 Y j F m N H R q U G 5 1 Z G 5 q M n l t b 2 J H T 2 l r a U F Z R V V y Y z Y 2 c 3 A v K 3 R G M W 0 3 W X p l Q m w 5 O W 1 j a z J T V 1 p V a H l w b 1 h j O U 9 p R F d 6 Y l V V W F l M Q V V P V 3 J D V 2 1 R c 1 h z Y X J q R 0 V Q N U h B R m 5 p T l J n Q j l 0 Z m U 0 Z V o 5 V l Z F e X d 6 e V E 0 Y z R u S j N G V l h P Y W l B Z k 5 q N z h 2 T H l z U 2 F X Z n A y N 1 d H Z C 9 a S H V m T G V a Y 3 l 1 a m V L N z F J c 2 J S c W p B U V Z F V V J W R V V a V 1 R W S W R h d 2 t K d H V X c 3 Z P M z Z 6 b W 5 j N T U x T V Z y a V p 5 U E x U S z F B T E h h W l h 6 c l c 0 S m 9 M S U N v d m 9 2 L z B K W k I r c 0 x F W X l G O G V v U 0 d h S E x N b D V G U 0 o 5 U T R u M X U v M H M 3 e X U 3 N U N R Z m d K V 0 Q 1 Q 3 N T a C s v Z j B m d 3 J P e k R C M 2 N R V S 8 x U k p K Q l A 1 W V p w S H p T Z F h 6 N T k 2 Z X d w T 3 N n W F l l N j Z j d T R h R U p n K 1 J O T S 8 4 e l g r S X V G Z H l N Q 0 V l S 0 p B S 1 l R a U V n d F Y 5 N 3 h u L 2 5 u b T M x V W x n Z E x x e G 1 C S 0 k y T F A 4 d T F 4 N 2 R 3 b 0 N k R G R m T n N 2 d m 8 v L 3 d Y Y k Z 5 V W U 5 e U 9 6 Z l J 6 Y j A 0 R y s 0 R m F X d E p Z V H V z U z N H e j N m c E h U S n B 3 N n p m d F Y 2 a H R x d T U 5 N G x F e W t Q b V p k O F V m U j d W T 0 N n S 0 l x a U t J b 0 N w V l d I Y 0 p L c H l 6 N 1 B a M 1 k v e E x 1 c n Q 3 R 2 9 1 W n h R d W Y v a l g z V V F H c m 9 W c G V L O U E 2 a k 5 P R l Y x N H p s e i t 1 U W 1 h e G o r Q 0 9 Y K 3 l L a m Z s O U x E T G F U b z Z k e k 8 y a G U z M G J 6 M E M x V E V R M m h D S U 1 3 Z 2 l a c G 1 v a F c x d E V 3 c j R u a U F a a E l J K 2 p H M U N M S E V 5 V z l t N E k 4 b H F Z K 2 Q r R F d M U 0 x L Z F p U Z D Z i T n p m U 1 h m R k h D Y l d O b U R w N E 5 r R m V n L 3 Z v O U 5 y W T l t e V d k V E Y v W X g 2 S V B l b m h a U k l P M F A v c n R X c z J W L 0 p k Z m Z j e U 1 6 Y T J H V 3 o y Z 0 F x Y 0 Z B V V J W R V V S U m t o R U 1 J a V V 0 W E 8 4 b H V 2 b 2 Z P e D F h e l o z V W J G d k h y a W x u N V o 1 S 0 N m V E R w N U J y Y S 9 6 Q 0 1 Q U D h t Z S t C M 2 N m M T B y b F d G O V p O W m Z J S V R B c 0 F J W V Z 1 R G M z a 0 F J T k R O T W V m T X N G b F F N a 3 h m N k J 6 V U 1 t b 2 F 2 W W l M e m E 0 S 0 V J M E V z N 2 R P K z J 1 Q 1 E 3 Z T l n N 2 N x T m l Q b T N z M 3 p P Q k J L Q n k r d S t V b 0 d E b 2 l p S 2 9 p a k t l N F J B O D B X c G 5 y R 2 N X N 2 9 l N W J u V k c 1 a F d u M k I 2 Y l J S T H Y v d 0 d 2 Z 0 t k U U d J a T E v N 3 V u M 0 5 Y Y l M y M U Z a R 1 A v N U F 4 V W F x N W l N V D l C S 1 Z B S D R r Y 2 h H W V N M a X R I Y U J w Q 1 h I N T k 5 M 0 d T V X V M a 0 J q b T R Z U l V i N 2 J u Y 3 V H d 0 9 E W W 5 6 V k Q 5 e k h x b X F U a 1 Z S R k V W U m x C T U l v V 0 Z G c T J t L z d o W V d o L 2 V 3 Z W t N S G Z W b W J 5 M 0 l E U G N N a U 1 H R X F z M m R N c H F r c W l 0 O D R U M m N G Q 0 l I U W R B e G R H e m 5 Y c U x T Y W 9 l d D Z L U z N x Z k x 6 b l p V T 0 N t M m Y 0 M E F a V 2 J Z R j V O e T V s V G t P Q 3 d H V V l p S 3 J B U V Z F V V J W R V U 1 V U 1 F U X B p R W t 4 T l p j T U 0 x V E 1 n Z F p 6 Q m Z 4 T G t N Q X d j a E J M c n B 3 M m Z x S D J 6 T n F s e H d y b D F r N k 1 n d z V Z d V d z M m h x T F R H Z m R s b W x L T D F I c F N v c G l x S W 9 p c U t j V E F n M F B V Q 2 l Z V G J M e W 0 z T V V B R G p N a H p v S 1 p j R z N S Z W k 3 c 2 9 i c U 5 D R G h I e k d a U n Z F c W N C Q l V S U k Z V U l J s T k V L Z 0 d Y N G l N Z i 9 G Y m 9 s e V d S T U l 6 Y 0 F Y a n V H N z J F M z V p R l N x a 3 F J b 2 l x S W 9 p c U l v W T F L Q m c 2 S W 9 p c U l v a X F J b 1 k x S 0 J n N k l v a X F J b 2 l x S W 9 Z M U t C Z z Z J b 2 l x S W 9 p c U l v W T F L Q m c 2 S W 9 p c U l v a X F J b 1 k x S 0 J n N k l v a X F J b 2 l x S W 9 Z M U t C Z z Z J b 2 l x S W 9 p c U l v W T F L Q m c 2 S W 9 p c U l v a X F J b 1 k x S U h 3 Q 2 1 L Y 3 Y 1 S W l a U U 9 4 Y U t I W m h w b 2 5 v U H R h V m l t Z 2 R B R W w r Z T V t W X F p S 0 l y e T Z h U U N C M F U 1 Q z F K N n V I Y W V v b W Z p c 3 d 5 M D h 6 Y j R s V W p Q S l o 4 Z U l w M T M 4 T 1 R J b D R W Q U 1 3 S k V v a U Y 4 d X N Z b G Y y S z l k T W d Q N y t m Z D F m M V V 6 N X R N d k c 4 N z d 3 N 1 Z z b k J t Q S 9 H Z 2 V i R m J O d z R T N l h r N C t S U k R t U 0 x 1 Q n g 4 R V F y T U l 4 c 0 l F R E l G V E t D Q U 5 I N W F o b 1 Y z e U g 0 c W l L S X F p b k J z V k 9 D a k t P R W 5 w W V d m N j Z k c j J O c n Z s Z E J i T n F p V V d P R i t Q a 0 t T U U 9 j N W J q L 3 h Q Z n J 6 c U d L N W 1 Z V 2 d D Z E Q r e D F x V j g 5 U n U z T V R N W n d i c m t 4 N m c y b W Q 1 T l B Q M j k 3 V n o 5 M z J J M D d Y b U s 3 K z F l U 2 x O T E R i R 2 d l V m 1 z T 0 h q R k Z G M i 9 m W V I v Z l h v R H g x S k Z r Q j Z 1 N 2 V B R n B u U G 5 u e n p J W n h v d G p y e n p K c 2 N y W m p G e l l p M k p n S z Z D Q j B W U k Z P V V R T U V V P a W p J T 1 V u b z Q y W D c y c l h t T 0 o 5 O G N a d n J u N T J F W T U 3 Z E V T R G 8 1 Z X J x M n N U V T F t Y n R 2 d j R y b W V B Q k 4 w L 0 d W T l Z N V n R 0 Q X V p N 0 d w U k x v R l V 2 M F p D c m F E a z A v U m 5 5 b m l 2 R D l 6 Z i t r V H V w O T Q 4 M X l X M 1 Z S T H V 1 Q 0 N u Y U Z u d y 9 Q O D R K V U 9 q Z 3 p h e U t Z Q U V k O F F 6 e n o r Q k Q w M 2 Z a N 2 x z K 3 R K K 1 B W T G Z 6 V k l V U l J G V W M 2 U 0 N o d 1 V a U 3 h T S W 9 0 c G p t M T d q Y W V l M l V a b z J Y M W M w W k l n Y U p 6 Z k h I M H B K V k t D V W R i R X Z H d V h j V V Z 0 R E Z P Q T B B d 3 N u N F d 1 Q n F Z W G d F Q V l Q b U x O O D d o d W d v c 0 V 2 T n d B S G Z r T i 9 Q V F Z G S j Z V Y U d h S T V M U W x Y T l B 4 T U Q 5 L z Z u a 2 k w U z l 3 V F Z z b F F V T z d M R l p V R k V X N W Z N e W J O d y t B Z G V 2 V 1 h l U 1 d L S j l X Y W x j b F J U a 2 p p Z l N L R E I v Z H l J d S 9 l b z R E T l F 1 N W R u N H J s V 0 h 6 Z 3 F X a k N O M 0 V I d 2 d T R E l V S W h V S U V B e j R N V l Z o O H d R Z 2 g w Q z M v K y 8 w Z k N n W U p X Q W E 2 R 1 B r T W h J W X Z W a 1 A 3 M V V 1 W n h S c W V m S G 9 s d T N z e W w 5 V 3 F p c U l v a X F L T W h 3 b 2 N G T 1 V N c E p U W W 1 S N j J 2 L 2 9 N d i t t c 1 p z S F M r V F N Y a D B y M U J v b 3 l R Z 2 l M U 0 5 V M H J s M D Z F N 2 4 y Z V Y 1 W W M 0 Q 0 J u S X R V c 1 l P a U t J c n l D Y U l D Q j B V N U x Z b D A 4 d 3 g y c n V M N U Z 6 W m d 0 b C 9 G Z 3 B a e X d x W k t R V k Z P S W d T Y U Z h V j Z 4 d F h N Y n p q R 0 c 4 K y 9 6 S 1 p q d 3 h U V X F v T 2 l L S X J 5 Q 2 F J Q 0 I r V 3 N T Z W 5 o R m p N T T l o N 2 4 r U E h q O U t Y e U 9 K N 2 t Z Z z Z S U H R 5 b U h n Y l N C Z H l Q M m l Z c G N i T D k 3 U H J 0 c T Z 3 N l d z W D B o Z E 9 w a X Z v d W s 2 T G t q K z d r e j d u L 0 V 2 a W N 6 O V d G d U J Z a E R B T H h G d V p m T 1 J t M n I r Q z F 0 d z h 4 b E Z l c k R v c W l L T W 9 u a H l x T y 9 z U W 8 3 V G R m e k d Y S T J h W E J p a E F H d m x B S W 4 2 R j l 2 S U 5 k d D h C d 3 h 3 c C s r c 1 B u M l h S M G l N a l Z E L 0 x I W D d x U z J w a n Z M R 2 Z p V D I x e m l V R F R E U X p M a D M r O F p 5 V z R C W V k 3 M 3 V D U k h 6 e l A 1 a V B E M U g z M l Q v a j J M Z E 5 J U n M 3 O U Z w Z l N K d H U z a F J V c k 5 q S m M 4 M W 5 t d E N Z S V d S Z C 9 0 Y U U w Q 0 0 2 U n p k b T R V b 0 x R T V A w a G d w Y U 9 3 S 1 d R e l p D M 1 B T U W d k S X R B S 0 l D b G F Z Q 0 h a K 2 Z K N U V i T 0 l 4 Q U N 3 d 2 9 T O U p 1 a j k v R j d u L 0 9 Q W G 1 E V D B T R m l W e i 9 J S D M z e G l u U D R u R D h k M T R J U T Z M N G d 0 Y k 5 t T W R s Y X d l b z N W b l B I a 2 l i S 0 F o R k 1 0 Y 1 d T b 2 l p S z h n b W d B b 2 R Q R U t j d 3 h L N F Z q L 1 B x c G k 2 T 3 A z U m l W V z B z d W Z N V z V 0 V k d D Z W d m N H h 2 c F B p S 0 5 W M 0 h u Q T F W T W V Q e W Z l S 0 V B a n Z k e H R G b m l E L 2 l 4 T E Q v Q m F B V j F F N m N 5 W i 9 a V U p w U 0 h z Y 1 l L S G 5 R Z m t j Y k Y z S G w v T 1 d V U C 9 6 M m J p Z 0 p Q Z n B U Q m 1 r U V d j d 3 h z V z h z N 2 V 6 S W t s c m Z S R k E x Y 0 V n T k F h Z W N a M 1 B Z Y W o v O T J H M G Q 3 M H V q e E d x W X Z 2 W X N i c H B k a j J 0 M X M r T T J 6 S 2 U 5 c 0 h 3 Q U F J Q U J K U k V G V X J O N T l s T j Z j a i 9 L R z J k e n c r Z X V Z V W g 3 Q 2 R B c 0 0 3 M X Z G M H k r d n A v T l l H a j F X U W Z P V n Q z R H J n b W J p d 1 Z I K 0 t 6 a m h j N j U v L 0 o v N G p h M 2 h l U j l 2 V W Z Z b j Z W c G d K T G h K d G p H c F h 1 U D F U V 3 R a Z C t o V 3 B s U 0 Z N V D h 0 e T F T S 2 9 p a k t K N X B L V m Z v R U V i c V B S R z B 6 a m R G a H R o M X d x R 3 l x c H l a a V l Y e k 1 Z e F l o T k F 4 L 2 x M S 3 F D Z 0 t h U X p B Y 3 h 0 V D B j e H F F Z m J q T k h 0 V 1 Q y c G s 1 Z l J J M S 9 p R z J Q d j F k L 3 Z u U m x Y U U 0 1 S E R I U 1 B j U V F z U H d S U 2 x M V n V B W E J 1 R 3 d p Y T V 4 N 2 d O R E t i R U x R K 3 h h d j U 2 T 2 p F V m R V e E 1 4 d j N s S n B D a 0 p 6 Y 0 J Y W H M v R W x t c m N B N 3 N Z R H R W U V h S Y k E x Q V d h R l N U W k 9 K S G 1 S S m J k S F R u a X R W V 1 V C W T F T d X p V R E s x W k Z R N T J m d 1 k 0 Q m d 2 V 3 R 0 T l l s O E o v b U J u b i 9 j M D V X R U 5 B b G t X Z 1 l V e i t Y Q 0 Z R a U R K Q k N n Q l R v S n l R S V h Y N 1 h N a F l k S T F C T l M y T U Y 5 R z F s M 2 V a d U 1 u b n Z z a 3 p 2 V W h S R l V a U 1 R x U l d I Y 3 l D b H h I T 0 x G Q X M y c n R R d 0 x B d k x 2 U G l u e G V w b W d L c m 1 k c W J z Z l F N a j J j e k 1 X V z N V b l N a d 0 d Q T W F w R V J L R j d 0 b 1 k 3 c 2 V h R H F t W W F B Y n B a O F J F a n p Y S n B W e U N V K z A w R F V Q T z U v R G R p V z Y 2 Y 0 1 5 Q k o 1 c j Q 3 a X l O T W d 6 U n d J T D Z X T G J E c T R I U X R j e E R m O E p i V z V o N 2 9 K R l R F b U d r U G t o W m p Y N y t m N U R h O W k w Z E I 1 M X N R Q 1 J r U X M 1 Y m R 2 e D h K d 0 1 x W X l Q U 0 5 S Q U 5 3 V F N j N 0 N M R G k 2 Z z Z T Y V d v U 0 d F S 0 Y y Z j U y Q z d B b j N r d W o v Y 1 R T N 0 Y 3 Q 0 Y y N 2 p o Q W 1 q S 3 F h M k t s M 3 g y d D Q 4 Z n F x N C 9 4 T X d a Q U 5 3 b l d U b U d l N V N P O T Z U W G V N S k 5 V e D M y W W h v W W d S a 1 A 3 U F B 6 b W N k Y T h 1 W j F B Z F J W a H l 5 e W Q r Y U F a K 0 d M V j F Q c U x 1 S z B M d V h y U k F 0 c H J F L 2 p P V k 9 3 d H d Y T W Q w a W 1 O U 0 5 S Q z E 4 R n p D a F N M R G x L e j h J M l Z T a V l s U X B Q N H F u V T h U V U 8 0 Q V d v M E R 3 T T V r b j U w R 1 Y z T G V B a U J Z U V N w c m t x a T I z d l p 1 V 0 1 2 Q T d t c E p N T 0 d P b m R E V V J S R n V l e X B 3 T 0 d z U 0 t U b l V r a j N j N l J q R n p 0 M k g 2 U 3 Z h R k h S U E l z c l p 6 U l J m Z 0 g z O W o r V l F B a l F E Q k 5 a e U d Q R z R v U 0 R m a 3 o 5 N U l I V T J O Y 2 d r T G l G T k l P O W g r b l l 2 W S t 1 M 2 d 3 e V d F N V Z U V E 9 U c D l W V D d y Z l F S d 2 J w N m J S R k 9 P a V M 2 Z D N I d 1 k 2 O U h P Z 3 B F b T J l d z l 5 M k N v c U h 0 c k x y e U R C T 3 R K V X J a e l F T Q y t n N H V X N T J i O W p G N G V F O F p z M T B y c G h h U i 9 D O U 5 z Z m p o R U 1 o Z 3 F F d 1 d z R E F i V 2 l r U X R 2 O G Z x R X p j T 2 E y a H l T d V B V U X F G U 0 l T c 2 R B M U Z 6 d H p t R z N y O T N J c 1 h T V F N j Z 1 Z 6 V 2 l z S V d n T H A y Z V N P N z J Q T F V a T 0 p V e H R J Q k t 3 U D l a U D B i S X F E K z l t M 1 A 0 V W p K M U p l R 1 J q M X B H Z 3 B 2 Y k g 3 N m 1 O Z j h S S G 9 w b z l 3 d E p L S m s r d D V j a 2 M z b W F L T n h J Y 2 1 k Q X g v a U Z D c 2 t n c T l r O D d E V 2 V 5 c G d B a 0 N E N 3 V Z b 2 5 Q b l V h c G 1 m b 2 I 2 O H Z o S U x j R 1 p 2 Q m V N K 1 l s R k R X U m h r R U 4 3 d D d G b F R 6 Z k Y 2 R V N 1 b k Q r T m 1 w Z 1 A 0 M 1 Q z d l J C S V Q x Q T Q 1 c U o 1 S G x M U G M 4 e l R j Q 2 t O M E M r c m F 4 a 2 5 U V E 9 K b D V V U k V r V z Y 5 K z d s V U t a S W E w V k l C U T Z L b 2 l q S 1 p V O E Z E b W R C U 3 B m O D B B R l d Q L 1 V 3 U C 8 5 d E Q 3 S D Z P d U x 5 R 0 M 4 O C t o S W Q v K 2 5 Q d V c 5 e F B Y S G Z 4 U j B k U 0 5 j b W x j c V U w b 2 Y w V X d k U 1 k x N 0 R W U k 1 J e X l F N j F q N 1 A 0 O D l 2 S U Z m W l N t T z V 4 c 0 R X R m Z 4 c 1 R 3 U D M v O V U z d W I 2 b G 5 J R H c 4 T 3 d V c V p R U E x i M k o 1 M y s 4 b m o w W k h 5 R X h 3 T D R u T n R E N 3 g 3 L 0 x w S j V 0 d l B 2 V 0 d 0 N 3 F u O G Q v L 3 Y v d V p m N k V F R z Z o a j Q 3 T m E x a X h h a T J a S m Y r R m l j M 1 Y r T F N U M m l 3 b D B p b V N H V G p H b 0 V 6 U U h M S F F O V E Y y M n h k V k l w M D B x W H l J e X F D S k p q e W N U Q S 8 3 T n E 1 b T V W d H Y 0 Y i 8 5 Z n p G e F F q b E J T e U t M R 1 k 1 d G Z J N k g z b W 5 p U D l a V k V R O V l K L 1 d q U T c 3 N 0 N J Y 0 h i V H c 5 V E R o a W 9 t a 2 4 5 N l h F e l E r T 2 8 2 L 0 9 4 e W N 0 M E M w Z l p T M n R K R j d w N E 5 C d 2 p w W m t p S 0 F B N l J S S U g 5 e k d y c z Y 5 W k x Z Z U l M M m t p Z k t B R D d 3 a X V k N G R i R D Z j W k 1 h T j F V U U N 4 a m h t M X o w O E o w M D Z F e V J v R H J O L 3 p h d T g 4 T 0 o y Y 2 d H R G d m M n Z j T V Q 4 V S s 1 Y j F F R E N m N l p Y R W t n Y m h K U W d Q R 3 p F U 2 F r N 2 w 5 T z F q R V d B c G 1 O R k k 0 U 0 Z S O W Z o d 3 h 4 S k Y 3 R 2 w 1 R 0 1 z d z F Z V V J W R 1 V p M E l G R H V N b E p W N S t t S U 9 y b i t E b m J 3 a 1 c z d j E 3 T E o y Z V J F L 3 Q 0 Z m 1 l d j J U S H d Y N X k 4 M m 9 K Z T J t R 2 J Z T n c w R U l V M H d 3 V 1 R H T F J 3 Q 2 d 6 L 3 l P d j Z S Y k p a Z l B Z N 2 5 q e W 9 B V k N N L 0 d I Q W x q N m F E c 2 x T V H l 2 T k F n U F J T T l l K O W N k a k 9 N Y X N u U E t L Q j V l e V J O U H J F Z G Y 5 S G 5 1 V 1 R L V n B K W G w 4 T 2 9 l M 2 o 1 b 0 V k Q k Z x V E J H d X J o d W l z R 1 V S M 3 I 5 T 2 l M V G I r S C t C Y T B F a G p i d 2 k z O T Z u c D Y w e n Z Y e m I r S E 9 N c D J q Z j d l V n Z U M V p a d F p H Q 1 V l Y W 1 Y d k 5 i T F p 2 N k t K K 2 N q V W h 2 N D d N M j Z S U 0 t T e E x v N W p O T X F 4 b H l Q W H V Z Z T N y N z V L Z m N 5 U F R x M H Z G M 1 d Q M i 8 5 d 0 V W a k Z G U 2 9 R S k d U c T Z a d U V 2 b j h y a V c 0 c j A 3 d D V H W D h 4 Q 0 c w b H J k N T B j e H c v c 1 k 5 Q n J S U k 9 q b F B x N E x v W G V I b z d s W G J 4 N G d J Q 2 x u Y l N h S k p G d W p 2 N T k 0 K 2 l y O D B X M 0 N G Y T E w c V J 2 W l A r e E R Q T W J 5 d 2 x Z R W p 2 Y n g r N T E y N U h 0 V T h r Z D Z x S T N r M m R D d 2 t J V X N o e m Z 0 b 1 Z q d F R P N F B S a 2 1 v S i t R K 2 1 Y b n l H W n l l T D R v W W I r Q i 9 0 N 0 5 K V D F j S j B X c W F H S W V X Y z F M V z J 4 b T N Q a 0 5 a b G J s M m Z q V H Y y Z F R k N G F D T F p F K 0 R 6 Z G Z 1 d m N q S V Q v R 2 F Q Z j c 1 W E l 0 b G 9 1 V F Q 1 M z U y V D B E b 1 F u M F F K Q 2 d K b k d I Z X V n W k t K U l M 5 d F N T Z z Z J b 2 l u S 1 p V N E h E d U x u a 2 h 3 L 3 d 6 c X Z y a V M z O E 5 r d X Z t R V J 0 S U U 5 U F R 6 K 0 Q r U X F x S z R N W U 1 z T 3 h k N S 9 n a H p z Y X V P Z l d k c l J 0 U C t O d k 4 w e m l E e D l Z U 2 x 0 b G 1 G T k t N Y V Z O Z m 5 B e k x 6 M j J n c D E 5 V 2 V 3 e D I y R G d q M D V r e V J k d l l t N U 5 s R k 1 t U m l X N G 5 r M D Z u U 0 5 V T T F y e D U x a l g 0 S W Z p Q U h 0 W H Z V W m 4 z V k o r N y t y W n R O W k d F T G x l R G c 3 M 0 1 S U 3 Z J K z R y N V d w T H o 4 T X I 5 T k d Y R 3 l S b l h N c 2 R p N m R U S H l w d 1 l N Z E J C b U x 0 W E Z F W E k x W V d J O X c w Z y 9 i Y W w 5 a m Y w V T k y U 2 h W a D A 4 U H U z V T l Y Z U R a Z m F p N G p i Q W 5 j Y k p I Q n Z x T W N H M T d K Y z Q v d l F N L z A w R H V R d z k 5 O E R Y Z m R 2 S k R t a E I 4 Z G w r e F k v Y T l K N 1 B R d z Z X Q 0 V x S 1 d q Q z R H b W 1 3 U U R F c n V Z S k p r T V l K b 2 F T Q S s 3 T U V C b l J 5 Z U J x a G l X Y 2 Z K c 2 R X b W I y R U l x U m N y e G t L W n h h d n J L e U J r U D Q r b X J V M G h a V 3 E z d 1 B J U i s 3 b l V R U W h o W T R U c G E 2 O U 9 z N 0 9 n a k 8 3 T 0 9 1 R 0 d U N 3 Q 3 Q 0 8 1 M U p y b H h l e j c 1 b k Q 5 S T V s R 0 5 L Z F J B d G R a U n R X L 3 F w b n o r S j h y Q W Z q V k t k U n o 0 M X d O R m R h M 2 o 5 a G R m c G 4 v c 0 g z S D k 5 T X h X a D l 3 Y m l M c D Q 5 V E g v Z X h u N m 5 n N 0 t s W D J Y e D N F b k V u V z Q 2 U W h h R 1 d R c U 5 a R E h O c 1 h k L 3 h R O T N O S E R 2 R j Y 2 a X F U e D Q 2 d j E r d V Z 4 T E l j W G h O M y 9 J M z V 6 c D J U M 3 o x U 0 F N Q T B Q S T B n c E h 5 c 0 U 3 e D E z S E Z F V l J G T 1 Z T b 2 5 a V k d p Z n B G Y 2 4 x N z J M V G 5 u S m F t M k 8 0 b W F O c 2 Y r d E Z m d k Z 2 e j l Q V G Z n Z k x a O W N R R F Z n R W t p M 0 1 t b F J M U E J n Z 1 V q T 1 Z K Z E 1 i S 1 B P W m 9 3 O E 1 T M G 5 l Q 0 U x R D B 6 V T B i U n g v Z E Z I N n h W R 1 h K M F p 5 d U Z N a n V 3 c n B u S l M z U D l Z M V Z P R n p q c k o x Y z R i b W 1 W T 2 9 M U T l o Q 0 E r N z B N Z W U z W H Z R Z 2 t I O G h v N F F n T 2 R o R H c 2 V D Z 0 V 3 B i R 2 5 F R 3 R q T m I 1 O T Z s R i t 0 Z G J u a U M 3 Z H p a W D B j d j Y 3 a k M 5 V X d 1 U z F L V j B j W H c 3 a z g r V 3 c v Z T l i d E l O Q S t r N F p F Q 0 Z O S V B D Z E x P a H V n c X E 2 Y W l u Z 0 E z Y z V S R E x l e T R O c E Z 6 S n d R e D Y 5 c n B k U 1 V z Z n J m b E J T S F V p Y 0 V E a U R 4 Y 0 8 w Q k J 1 d 3 l L a U k r R E s z V U Q v b U J Y Z X p Z T 1 V R b 0 Z D d G Q w O G 1 m d D N R c E Z J d W w z W n c w d l Z R M C s 2 R W Z j a W x r R G 8 r d n J 6 N z h 5 a U 1 w V j R m W X R X M F h o d 2 V 6 N T M 0 U W 1 k Q X d m W E d h V 3 F z N D N 0 S E p V R D V Q T V R m T X d m W H J P T m E 0 Z 0 N 2 Y V p 0 S m V l W l N P Z z h Q a 2 N q b F M z V n Z Z b k d w a V p t c z V Z W i t H d 0 t P W V B z e j Z G e C 9 s N F N j M 2 t N N F B j R 2 p R e F h a T 2 F J M 2 4 0 Y V Q 2 N k h k N j Z C Y n R M S m x l V D B Y W U F P b V F 6 Z W 1 F Z 2 d h N k x r Q X p Q N 2 o z Z m Z y W i 8 4 Z H l L V j J M Y m h F Z T Y 5 a z k 0 N 1 d B c H V 2 b 1 F v S 2 J K M T k w V V F k S U s 0 c W l L S j h F Y X N W a H Z G e W I z T E d E N 0 Q 1 N m d K N 0 h 2 c 2 R t N F N C a X p j e F k 5 Q l c r d F d n R 0 R j a 1 F t c D F G b E U x a F F X V 1 l v T 2 1 R c l p 6 Q j B 0 b 0 V a Y 0 h U R F Q 1 T S 9 M R j J s d D N k e k p L e D l o c 2 R J V F N M U U N T S U 5 l c k l y R l I z a 0 U 0 S E N V Z k 0 w a U R v Y k s 2 a D B p U j c 4 R E J k e D h w b 3 E 0 M 2 l N e l h 3 O H V U N m R y Q m p Y N G J J M U N p K 2 t i b 0 o 2 W G 5 Z U T R Q M H l T R 0 d u d n N P L z d K d E J 2 U G 1 M K 0 N 1 Q j Z i V F V s d E p 6 S y t q Q 1 R C O E l l c m J K a U t m M m s v M z h D d 2 l 6 b m J X N 1 M x a j V n T 0 5 K R U l X Q W h 2 U F R w S E 5 W e k Y 1 M 3 R V c 2 4 1 d E U 2 O W 5 J T T k v L 0 d T d l h 6 V 0 p h Z l N W a F V 4 K 3 o 3 W T N K T U V a e E V D Z W R w a G l 1 d z J l V T N o L 1 h 4 Y 2 t O T W V 4 T E V M Y 0 1 E Q U Z l S V V m L z l x M T A 1 Q 3 F w a W t V d z l G R m 0 v R W Z p c z F K S 2 t v d m 5 5 U T h G Y T F M Y T J O b n g 5 Z F V w d D F K K 2 l I M i 8 r V D U v O W Z B T 1 d 1 N z d j L z d v Y z l O S m h z L 2 x V Z n l n T m l E M l d p Z U h C b E 5 V N U E r d 2 J u T 0 J 0 c H V u T V N I c G 8 5 R G l Z M T N I R V F h b l c 2 U z J i S 2 Z R Z W d O T m l k S z V H Q 0 J C M X d s T l d N Z 2 Q 3 U 0 h j d D M v T V l m M 0 Q 5 U W Z T O D d E N 0 J z a 0 4 y R l R O b U V 0 d F B J U X B Q Q X A y a X F G a G k x R F l R T k 1 r b n V 1 V T d 2 M W t s R 2 p B d k t 5 d n h Y V n N H U F B a U F F N S l N J L z N i a U t W b 0 t R b 2 l x S j h V c W p B W W J 3 a 1 N O d U Z h Q j N 0 a T I v a j Z q b V R x Q 2 1 M R V k x R m l R U j l h R T Z P M 2 0 y d j h 0 U 3 E v Z m l t M z h Z O F p 4 W F B y Z H B O Z U 1 u d m N k K 1 N l a E t q O X J S R V N n K 2 5 X S 0 J n a j Y v R 1 F k T T F m T 0 h U d F h H a 1 l E a 1 R v a X o 4 W H V C U V N y d H h p b m 1 L d G 9 0 W F B Q M D E 2 R j Z H N F Z 5 Y U 5 B R 0 N s b 0 d t Z 1 p 2 T G N H e m p K b n E x R 1 A 1 N D J V a S t k M m x u c G 1 J M m h 6 Z H R I d E 9 O c l d 3 d W h x b W Z N b z J K R F V r a T d 3 M 2 F B V 0 g 2 a V R h M T B a e G V 5 Z D R q U F Z q Z E c r a X F u Y z F O R T J J R V R Z R V l h W E 0 2 R T Z H a U x F W T B V V U U 0 T 0 l 1 c k Z x M 2 k 3 M T V h d 2 F i N X J W U 0 V L L 0 d Q M G Y r N k J s N m h s R j Z r a F N N W T d 3 M 2 F Q U T g 3 b F N Z Y m p o S D M 2 K 2 k 0 N U l h T 3 N H N 2 R j W W d H U 1 Z T T U V t Q U J H a n A r M D R l T 0 F O d k J r U 2 V 0 Q 2 5 n Z T l y a j Y 2 b F N h N 2 l Q Z U 1 J V T V W N G F v Y X p q O T J R U G p v b H N F a 3 k w M G l h Z l p m N m l I W k 9 F Z G R 2 c W 4 4 O F h t U 3 V K a G o 5 c V d C d k l 2 N 2 V G U X Q 4 T y s 3 U j Z U Y j J z a 0 V i W k t u N C 9 V c 1 F M V l R K b G J D W G F L c m 8 x N n F R Y m s v Z V p J O E Z 6 e U E 4 U D B h S F h j T U x X U 2 9 G O U h 5 Q 0 p 1 c 1 o v K 2 9 S R E p t Q T l k R n V n Z n V m Y 0 R j N y 9 N N 1 Z m V U V B d G N u d G V p d V R t N j M z b V N u N z Y y Y T R 4 b j k w d 2 t u d W V W V m h r M E M 1 L z F N W i 9 j c m l p S 2 9 p Z 1 h p U W 9 j e G t 2 V E 1 H T n h 5 Z 1 A 5 V k x k T m 8 y M X l Q V E Z M U T N n d X R 1 T W d O S U 5 n U l F Q T j l r d T g z R 0 1 6 Z j J J e n p k b U h l Y m J y Y m 0 2 M 0 o 1 Q V k 3 V F Z s a 1 V 6 M 0 N u N 3 d a O S 9 s T n g z O V p N Z k t n e F k r S W 5 W T C t l W m Z m W n V i V 3 N z S m 5 a U j R M Z k Z 3 b l R T c F F w a U d v S V U r c 2 l y a E Z J Y n B l T 3 N s Z G 9 m b k 1 U a 1 F v e n d R T 2 M w M W d L N G I 2 S z V k Q 2 p M c 0 h J T 0 h 0 N 0 p 5 Z l k 1 R X V Z V m V I c 0 V j c V M 3 M l h K d n N V S X B 3 e T J L V 0 w 1 N U Y 3 S 2 5 u Z V B u V l J o c V N 5 N W h X R m N F Y 3 l k c 1 h t b 2 s v M F V w Y j N h O V l 2 M k 1 Q b W Q z S G F i c n V M b X F q Q V F 3 e H N w M n B r e V p W Q 0 5 F W U 5 O R T F n U j Z J M D N q b E 5 W e n h 4 a 0 9 z V 0 x X Y k d k V X g 2 c 0 5 u N 2 4 v T j B I S G R V c E Y x S 0 J M Q k d x b n Z r S j Z I a z B x V H Q 2 S l l t c 0 R O O W 5 O d z h 4 d X N 0 M n R J R 2 k 0 V m l k R U N C M U g 2 d k 1 O a G 9 v Y m d 1 R z F q b j V 4 T 0 p N U z Q r K 3 J r M X h a V 2 t L b z V u K 1 Z i a 3 g y T V V K a V F k W m F G e E I 5 c W h v R X Z V a z l M L 1 N D d j d k a U R m c X l E c W 5 u W D A x Z 1 d 3 c k t L U k J 0 Y n F U M i t p c D A 3 Z T l t b H R Y S G Z o Q m d o Y z J R V 1 h B a U V N U E V I V E Z 3 b m p m U k 9 Q V E R Q Y z I z U 3 c w T z R r M m J U b G d 6 a T E w d G 5 Z e m k 1 S G 5 x Y 0 9 K U D l C c V p o W W 9 6 Y y s 2 O T B a M W p 1 U 0 d L W D Y 3 V l l G d U d h R n B x e l B 6 b n p z M 3 N t R W 1 U U n B 1 Z 0 p o Q m t a M l p G T F J R N k t v a W p L N V U 4 R k R 1 T 2 x X d 1 F x V z V n Y 2 V Z a 0 4 2 N 2 N 6 b z l L a 0 p p Z 2 9 w b n M 1 U E J 4 Z z Z w U j Z m T k Z L Q X N J Z 0 Z E V U p W T l F R Z E U y a V l Z U F R I b E F y V F B 3 V n M 3 a m w 5 L y t F Z V Z t Y n N l c 2 5 C W W F 2 Z 3 V i c T h F b X B T c V Z W Q l R z e l N P L 2 h i b n B j R H l m V l Q x K 1 B S a z d 6 e U E 4 Z F p l T 3 F s U n k 4 W W d a V G 0 x c V l I S G w 1 O U d 0 b 3 E 4 W U l W V k V i Z l p X T 1 B R Z m 9 G Q j U 3 W G 5 t U n p 1 U k 0 2 c m 8 2 S 2 N n V X c 1 a 2 N G Y U V B b m 1 z e j B E O U 1 2 T E t P d X F t d F R E Q U w v T 2 d I V C 9 I e m N J a X Z m R 1 l t R T V M b F J Q d 0 d 1 c V p q Q l N x W V B D b k N r K y t 1 N U Z p a G 1 k O X B x e V R p M T h C e l Q y a X p 4 R W t Q a z g y W E V 3 e V l S S 3 B t Y 0 4 x M W s v b m Z 6 N z N F Y j l z c X V i N j l t a 0 Q 1 R 2 Z w L 2 F n T 1 d W M l I 0 Y U F n Q 0 R x b F V u b U x V e E V J Z 2 h N R E w 5 T l B k M 1 V W e D F 6 W m V l W E 9 R b G 5 t M W R P N 3 J o Z H d 3 d z l r Q y 9 6 O T c 5 e G t t V j N V b S t 2 N i 9 k c X B j M W R W Z G 5 i c 2 x 0 Y V J X R m 9 v b 0 M 1 Q V F R V 0 J q V E x C a H d N Y k c 5 c 0 d E S j N s b T d q d 3 p a M 3 p P Z W V Z N W Q r N j l j e V k 3 Q j J 4 c z h J Q n h B Q U 0 y W U x J U V N V a E N R a m 5 u M E Z M b l Z I S H Z 2 Z T Z I Y W t B b 2 R T d T M w U H Y 3 M U t w U 1 Z h M j l x M 1 o 0 M T F y d n U 2 S 3 h B T 2 F S a T M r W k p v R l V H Y W 1 B e V E 2 d l F N R X R K a l M v Z n p 1 c W x J V T l v S D B W U H F i Q 2 t G S U d k a W h P N m V u M H l o L 3 p r e k N 3 Z z B t R 0 R 5 L 2 p v V m R m b z F j T j Q 3 U G p x M G l F V E F 6 R E p s R F N 3 T k Q 0 W X l 4 N 3 U 1 M 1 k 3 T 3 V w U z B T d 2 o w b T g w R 2 c w d n R h b 2 o w e X Q w W G h l Z 1 k 2 d U h t c U d E a U V W R E J U e l J q e V B i T X R o b W d 3 T D N k T k x 6 a z B T a X F V S U t Z d H d 4 R G l x Y k s x R z Q r S G o 0 V 2 5 R b m c r K 0 4 y a T N K Z S t X R U N p c D Z 2 L 1 l Q U W 1 0 T l Y 0 d V M x W X J q R 2 d a c F N X Q j A z b 2 Z J W V F R W X J D U n d H R 0 F s S E t J V k V 6 b G h q d m 0 4 Y 0 F q M y t J Z l h x K 2 1 J c X J K W k F J T V d Y Z 1 h R M G J X W V F N O T N R Y U p w S U 1 5 Y 2 5 T M E t z c k t U S 3 d U V F V W U k J u Y X d p c 1 p w N V l 6 U U E 4 e H h V Q W F H W l I x V D V j W F B k M 0 5 n M l c 5 N T R O S G 5 X Y j J y b D h Q Z m J X S k p P S U N w T k Y 3 Z X B h Z l Z a T z R W R V J M V k o 5 K 0 d z c E p S e k p 5 W D V E d V B m W W V O U V l l S 3 l k Z H c 0 N E t o N 0 h x N G p m W F B Q c 0 N Q c z U v a n o y N i 9 u R k x 0 a z l N a D Z x d V N S S 0 t s S k t k Y 3 g r M j N 0 L 0 d E b i 8 y S W Y x M D F u T G w z L 0 N t M 3 o 2 d 2 h F V l J Z V G 9 p S 2 h x S F l E L 3 d C N i t h Y k d G N V d E S H o 4 M 0 p G d F R 0 U H h v S 0 x 3 d W Z 1 N V p Y b z E 4 V k F K d y t j d V p z S H F i L 1 B F O S 8 2 Z E h U Z D h n U z l m T T R I R m Q 4 e m p 4 e W Z j L z V w M H V w T X R i L y t V N z Z V N y t O b 1 h y M k Y w c V V P c 2 R p U W o y a D d r e C 8 v K 0 Z t W j B O Q X M r O V F u b V Z H N W 1 a L 3 R H W G 5 6 Z 3 V 6 V G Y r R 1 c r Z F A x N H l t T W Z M Z 0 t u V E p O Z 2 V T V 1 Z N U X V 6 S z A x d n o x R 1 Z j W l J O Y U V E N 2 F p W T F p Z U E 1 b k 9 k Z X p B M G 9 h e G h G e m E 5 Z X h y N z Z O a 2 F W e H d n W U N q Q n h 3 d V d N R 0 p Q a T Z Y Z V N 6 S j F Z V F N 4 c 0 h T Z G h H O E F 2 O X R J Z n M x Y U Z U M E d I R 2 R s U V N 5 e G d m W k R m N H J a M z B M T D d Y W D c x Q U x q M z M 4 c 1 Z G Z S 8 v O W 0 z T U l 4 Z k s w e j Y 2 M E V h W G J x U G R M W k J 0 N 2 N K d j d j R H p 2 T 0 5 N e l J z T T I v S k Y 1 a V o x L z h m d U N X b l F I b T V Q R H o x Y U V h a X F w R E p p b i 9 H a W N r S U l J Y 1 J n S U l I R F F D b U Z G U z V q e k t J d j h y Y 1 R y N l B w Y 0 R 1 O U t r b 3 l X V X B w S 2 t W N X h D Y l g 1 d E x S b z R q R k Z P Z 2 N y Y T B H S l h F Y j Y 0 V D E y e F Z L b W R q T 2 1 Y Z E h H a z Z V N m h t Z j R T O U c z O E J Y Y 3 h y V E 5 q O H l y M X B y a T F n c V J U e G 9 F a i 9 o T m d R d 1 Z U V l R i d j F M L 3 R m M E E v U l l D U 3 F x S 2 t u R k x h Y j h 6 W T l Z a 0 R l d 3 c 2 V 1 V S N E 5 Z V k R I N z g 5 O W d p b E 5 L U 2 N U Q 1 Z P V 0 1 Y b k F Q L z M z Q 3 p S U 1 V U V G h a V H R U c G E 0 Q m h Z Q 1 h L c W F p Y n l t W H p S M U V X R F J U Y m R s U 2 J y V U N B Y U R K R j F D b E 9 P N G x X V G V i V 3 I v K y 9 M T X h B S U Z a S 0 t o N m c 0 b V J 0 c D R h c j d 2 O G V F e k 1 L S 3 h n b m x R e G h t W X I 0 c 0 t 2 N D B 0 L 1 h z Y n Z k S T F 4 U l I z M T F H V k Z 6 Q k Y v L z B X e X l o a 1 V 3 V m t w c D J E c H F W T U R D S 1 J u S 3 N D R V J 6 S F Z k Z E x a b j h i d 1 B S e H h R Q 2 p z N m t I M 2 x u T U 9 n b 1 k 4 V k l U W D V z L 3 o z L z d 3 U k Z V d F J H b l A 2 Y n F n V m R y U 1 N 5 K y 8 r S C 9 6 b n A w M F M 1 V W t p U j k w S W E r M 2 p G e k o w Z D N i U z B a T W 1 R d 2 N k b m Q w a 2 d q R 0 N 0 b 0 V U c T J M M l B m K 1 R 5 W F l w e V V o Z j N v Z 1 R v K 2 J L K y 9 q T y t B e k t D a E p Q S l R D N m U 0 d S 8 v Y m g 1 V k 8 r N m o v W j d T T 3 N l Z W d z Z W J s Y 0 c z Z D J E Z D Z M N n B J T m d X M 1 R y b 1 F F Y 3 V 5 Z m 1 l e T Q 5 b l o z M G F v d l N Z Y 0 9 v a j l q W U V q Y 0 l J W V Q 0 R 0 p E Q T R S U W 9 a Z U J F a 2 x R M 0 p L a W 9 k L 0 c w Z 1 d s W m 1 F c W h j T W 0 0 M 1 h S a 1 B J S z V O S G 1 u b F p a Q 0 9 T T 0 N O d F k 1 b j k r c 1 V J W k Z J S j Z p T n A 3 c S 8 3 K 2 Z h Q n N V Z 0 V F b 1 d j M 0 l l R G 0 r T X J B T U E 2 V V V v Y X B o b E h 6 a 1 R S e W l a Z F Y 4 b U t l d H N N T k p x b 2 Q r Z E V h N D F z V X B W T H Z X Y k N F e l p S N 1 R H a 2 8 v b k p m Z V Q 1 c 0 5 L M G l p b 3 Y 2 a j g r V 3 R r N 1 h k S V Y 0 e G x Q a l I 3 e E 9 J V X p Y c U 1 s S W V H R 1 p 4 U V R D b E F s U U 9 P O G x N Z k d W a F I r b 1 p Q c U t j N F B w M l d s c 3 l 1 R j R 4 e j Z G d n N o T E t z Q W E 0 c j g 2 d D R 0 U 2 5 K R l Z E a n A 2 T l g x d 3 d N S n l z N H B p b j N 1 Z m w 2 Z G 4 1 T m s v L y 9 n M 1 d y V m p E M n N D d m V L e D F Q U E 5 2 K 2 d T e m h 5 Y 0 p X M G Q v e j Z B T U V 5 Z F d 3 Z E J Z M 3 d Q Y X B h d W o 3 N 2 V m e m V I N U d x M z d 2 a E 5 s W V R p M V Z C a X R W Q W N E U k 9 y T E 1 Y c X J z Y T N q b j N v d S t M Y j R P Z G 9 L Y l d k d z d H b z h Q M D l 6 Y X h 1 Z U d X S F V p Q V p L Z 2 8 0 a 1 J 3 c 2 h o U G h Z a 0 1 E a G x C V k h D U 3 p i L 0 9 q T z B 6 N 2 E 2 N l M 3 W X l j Y l h u e V R 5 c m t l d T h 3 a F h P R U V D Q X k 2 b T R Z V G J N U D d 6 e X F G Y W R t b n V P a l Z F W F N 4 V 3 B U b i t Y a j V i Z z V 0 Z T R k W F Y x d G N m d H R r N n B L a E 0 x e E E 5 K 1 J 0 U C s 0 c m x F S 1 p O c W M w c 0 t N T T d F Q X B Z e W F N S m Z Y T V V n N G R h Q 0 p k R 0 k z R 1 B H c G s 0 Z 3 o z M V l W b U 9 r U 0 d 6 d U R H d T h l e j Z M Y T d 5 Y W t n S V N k Q U p C R W 5 P T 0 N O T 3 V L M y 8 v S n l M c X V 2 S k o 2 S z R 2 U 0 5 G Q 2 p s W U 9 I Z 0 d B b 2 p Z S 0 V j c C 9 p Z E R N S n Q w Z H F s a 0 5 2 S E F l c z B q M T J 0 O F F w Z E h E a l l q Q m R x W V B 6 N E 9 x T E I w e W p w S 2 9 R U V F n e E N F a m l j T l R i U m l x b D g 0 W i s r V G M 3 U D A 3 c n V K M 1 J V a j Z J a U h M d 0 V w e W 4 0 d U 5 s b T l t e m Z U O U 8 r e m F 4 W S t n N 1 p 5 e j d G b F d N c m l U a 1 h T M T E 3 a F J r S V V Y b l p G T W F u W G 1 m Z D N s M j A 1 M l p U c n d N Z n E 5 N W p w U X l z W U l 5 e V l L e i 8 v M 3 h D S C 8 3 M j g w N m N a T E p Z T W V 0 O E 8 r T n Q w U n E v a 0 t a e n o w Y W F x M G F l M X J H c n R V d W h a e T k 3 O X F j S k R y d U t 5 U 0 9 U e G J M R H A 5 Y 2 l J W V F R W W x D U m x h U F B G c V V 3 N 0 J E S l Z B b G 0 r Z 0 J y W H R 6 S T h B V 1 R T S l Z F U G x Z M 2 1 n T 2 l Y Z k p 0 M j N q N 2 1 k L 3 h 3 b 3 F E U k d a K 2 h y d H Z u R T U 5 U 1 J E e l l r b 1 N O U V B F Y X F j e m M z S W w r V D N i M k 5 L Y U l T Z E x B Q j l M S 1 V 3 b l F u b m R V R 2 9 y a 2 9 T U H l x K z V H R 2 p 0 N C t h N k 9 M e H J B O H V l V z A v R G F S M j d H d H c 4 d m Z z M n M r M m d 3 N G h w c 3 h o Y k Z 1 b G J v R T R J S V l T N C t N b U l 3 M W 1 r M 1 N 6 d E c x N 2 c 0 W W V l W U d 2 S n A v b m l W U 0 1 v a n g 1 L z l l Q 1 B O V 1 V U c k p q T U R W O G N T U T Z M W U R o R 0 5 P e D h 0 T n p w U l V C a E V v d 1 B Z Z W E 4 b V R 5 O W V q T W J 0 N 1 J 5 Z F V N W j R m Q W w r S j E r e k o y V l k x Z H I z R n d Q K z l a d l l s O W 9 Q R G R j T V o 2 S 2 1 P U T N D Q 0 d F K 1 B p U X d P R X N V c G l F a 2 l P N T h 2 U G Y 0 T G F h R 2 1 w U 3 N V d X p 0 M U V a b U U 2 V V p N V 0 p s c m k r U 0 N p R k V Z a F J l L 2 x W e k I v O U x t K 3 R Y T V B C T 2 Z V a 1 F 4 R X B y L 2 t 4 Y 3 p h T 1 h h M W R N c D N i V 2 I 1 c U o 0 b k w 3 M l Q r b U J U U k 0 x a m N U d 2 d o a E J o c 0 p I Q T R t e X l I V U 4 x W U p 0 Z F o y S m F C S V R l W E Z 6 M W x P R V F y S j N I T j R y b T g 5 N n V W c k 5 n M m l 5 S E p N S W 1 M S m x k R E R N a V p I c n R h N C t l N k 9 i a m 1 M V m E z a l d M a D d Y T V l V U 2 9 C c G h C Q 2 l J O F h 5 W E U 0 a T V S U 2 1 I Y U F n R z F L M F B C e G 9 S U m 1 L T W 1 3 M m R l e m V G d 2 4 3 e X h k e m 8 3 V 0 h n c S t Q c z R D W n V K a W R h Y k h y d l p 6 Z E I x Y X o 5 S W x t N G 5 Q W D h 6 V m w 5 V V F E O G h v Z 3 h C Q 2 l J O F h D U n l F N k l k U 0 Z w S H k w U 3 o 0 O U k y T W F W d k d r c m M z M G R T V n d 4 L 2 d h d D l u U k d 0 M E l V Z H Z k e G R k b l o x M G R u Y l M x W k 1 o N y 9 t Y 2 o 0 O C 9 L N V N C N V p n W X l r Q V p G b z c 1 L 3 J v Y k Y 0 Z G k 0 b l F 2 M 1 Y z R i 9 k L 1 o x V V Y z S m 8 v N 2 Z x S z h k c 2 w w N 0 9 X O U p T K 3 p J V E t m b T Y 2 Z n p w Q 0 x y U k N B R U V J S U 1 R Q X l W V W 1 J L 2 l p R l l V V k l q W n p I V F R k b G V m T E Z W M 2 l q c 3 B J Y n A 5 V V J E N X k 3 R l J 5 V U 1 q Q k 5 F N 2 R w R G M v O H d t T j F M S U J o T 0 l R c k o 3 T G 9 o b G t N T H d s Z k J L V i t E W n h J R l d Q b l p h b E l S S W x Y a l d P d V c w N z B M S 3 l X Z n I 3 b 2 Z K Y m 0 5 M T d n N l d V N z Z N a T Q 0 R 1 p w M z d L R F h s V 0 5 h U 3 E 4 Z k R k N 1 Y 3 N 0 U 2 d 2 Z y V 1 h U V E 5 V e X B M e V Z r e W 1 p R E V F S 0 l q e D h K S E l R W U N H V m d C R X V v b j d x S X o 1 U n N a c D h a T 2 V j S G o r b k V H R G I x Z W 0 1 M k 9 0 R 2 1 w c E R M Z 2 F H e E N n W D B 4 V E x j b 0 F K R U s y W n g x N T l P S X h B T F k 5 W G R 4 W i s 1 Q W V J e D V 5 S z Z z Z F p v c j B B K 2 5 5 T 1 h j d 0 V J R H B u T 3 A w W U 1 a V n h G Q k 5 1 M E N W V k 0 0 b 2 J i a H p P a X R p O G g r d U x a T 0 N H R U V H T E F K S E F R W W 9 D V U 1 y Q k N T Y X B H V D Z I T X Q z R H N j e m 5 U V D J H S G t s e D I v Y j J N V 0 9 E e T R m S V J D c 0 1 L R W 8 x Z G 1 F W F d U c G t 5 T U 8 w S X l W V G Z 2 d 0 1 P c V p P K 1 l Q Q l J U b 2 p 5 e W R m e V I 2 T V c 0 S D N 3 U l N p V V l S T 0 t S U W x h R U J v e m h T c k x 3 V F l s Y U J C Q 0 N Q S H h K W U d E R U t l Z 2 1 F U W I 1 T n h Q d E Z F b 3 d 5 S V l T M 0 p H a X p x T E 0 2 Y V V n U j F L V U J v N j h m O H h n e G Z Q M U N z a G h C R G l k R W x 5 d E J C Q 0 N D R 0 V F S 0 p m R W p n S U l Z U V F R Z 2 d o K 2 l X Q m d 4 Q k N D Q 0 d F R U t K Z k V q Z 0 l J W V F R U W d n a C t p V 0 J n e E J D Q 0 N H R U V L S m Z F a m d J S V l R U V F n Z 2 g r a V d C Z 3 h C Q 0 N D R 0 V F S 0 p m R W p n S U l Z U V F R Z 2 d o K 2 l X Q m d 4 Q k N D Q 0 d F R U t K Z k V q Z 0 l j W W F t V F p 2 R 3 R H b l R M b l F 6 a E J C Q 0 N D S E 9 L U W t j a E J C Q 0 N D R 0 V F U D J T d 0 V F S U l Z U V F R Z 2 p S T H d r Y 2 h C Q k N D Q 0 d F R V A y U 3 d F R U l J W V F R U W d q U k x 3 a 2 N o Q k J D Q 0 N H R U V Q M l N 3 R U V J S V l R U V F n a l J M d 2 t j a E J C Q 0 N D R 0 V F U D J T d 0 V F S U l Z U V F R Z 2 p S T H d r Y 2 h C Q k N D Q 0 d F R V A y U 3 d F R U l J W V F R U W d q U k x 3 a 2 N o Q k J D Q 0 N H R U V Q M l N 3 R U V J S V l R U V F n a l J M d 2 t j a E J C Q 0 N D R 0 V F U D J T d 0 V F S U l Z U V F R Z 2 p S T H d r Y 2 h C Q k N D Q 0 d F R V A y U 3 d F R U l J W V F R U W d q U k x 3 a 2 N o Q k J D Q 0 N H R U V Q M l N 3 R U V J S V l R U V F n a l J M d 2 t j a E J C Q 0 N D R 0 V F U D J 5 T G 5 R R G h C Q k N D Q 0 h F c 1 o 1 O T l s a 2 V l Z V N S W X g 3 L z N P Y y s 5 O E h m M T E x M 0 h Y Z m Z m Z m Y 1 Y k p h N G h F b m d J S V F R U W d n e E N E V T B O T E J o d z R a a k h q L 3 l z Y T k v L 2 V 2 b n M w b m l F a W R U b F l R U V F n Z 2 h C c U h S b z B k V F h W M T l 3 d W R U c V J T V E o w O C t q e T B T b H p v S k h J U V F R Z 2 d o Q m l H b E Z J c 1 h M e j d o O D N Q b X p N R X c 1 R l p P b k Q v e W F 4 T k N D Q 0 d F R 0 t U b X o 1 O S 9 3 d W N X T F Z w M E h s c 2 l o Q V F P U W d n a G h C Q 0 Q x d m p 4 N H l r c k t 6 d m 0 4 V V F p d 2 N 5 W k 1 5 O U F p O F N s V E F J S E l Z U V F R b 2 h C e W p S T n J y L y s r b U 1 l b n p W c k Z w W W x O V z d F K 1 N X Q m d 4 Q k N D Q 0 h F S U h i V l Z W Y 2 Q 4 O W c x M T F 4 e i 9 o c 2 l M b m t T T 0 F n a G h C Q k N E R 0 t Y W F h Z W m l V V G l n M z l I S W h I b X p a d D N B V n N r T G x V U 0 9 B Z 2 h o Q k J D R E d L V 1 p Y S D E x V m Q v O E 8 4 W k 0 y W m c y L 1 l G Y k p H N F Z F b m d J S V F R U W d n e H l C M F p P Q n o 1 d H h E b m s y V F Z D Q 0 d F R U V J T W N s T 2 1 U Q 0 V j R H F P M V B t N 0 9 n e E R u Z 3 d R T 1 F n Z 2 h o Q k N E W E N B U V l O R 2 l S Y l M z d H h N S 2 h T N T B j O F F s U 2 d J S E l Z U V F R b 2 l M d 0 1 L R k M y b H Z i N y 9 R e l J D W E 1 B a 2 N o Q k J D Q 0 N F d U F 0 T 2 5 U O G Y z L 1 F 2 Z E R I R U p r O E J C Q 0 N H R U V P S W l J R k 9 V e E l V b V Z a V 0 V F R U l J S V l R U S 9 a T E F R U W d o a E J C Q 0 N O R X Z t Y W 9 r e E N s N j Z x b W 4 r T W Q v L 0 1 k a k h w O D V j K 1 l I Z j k 5 M z M z M 2 N l K y s 5 N T d O W l F n Z 2 h o Q k R u b E F R T 1 F w e W k y Y k 5 u N D d y d U 1 Z O G Y r Z G g x M T E x M 1 B w c 2 t o Q k J D Q 0 h I T 3 l W U W x J V T V S Z V h r N W t 5 Z F B Q d U h 6 a l k y T j F O Y l d u c 2 N X Q 1 N H R U V F S 2 N l e E k 0 Q 0 h F Y V R q Y W l j T V V W V j V 6 S G x n Z 2 h o Q k J D b k I 4 U 0 9 B a H h H d W J P b l h 2 Q z U 2 N i 8 v d n J 6 M k J J a G h C Q k N p U E 5 E Q W d j a F R r T m Z z U z B k Q U F B Z 0 F F b E V R V l J 0 Y l M x a n h v d z U 1 d k d o U T R j e W Z Q a n d D O U F p S V l R U V F v a H p T d 0 l I S V U 3 V D R z V 0 x q M 2 x z M 3 J 4 N U Y 2 Q W x R Z 2 d o a E J E b m 5 n U U 9 R c H l t N H d V S n h 3 c 2 1 o Q k J D Q 0 x U R z k v S m t l a l B r W F I r d E w w U V R O S D R o U T N k S E c 2 M 3 R 2 Z V M 4 W W p 1 M D l p b G t 1 d W x v Y m F h N X R Z T 2 V y S X Q v V G h 1 b z B k c k h 6 Y V p K N T g 3 M V o 0 b X p T U U l I S V U 3 V H N H S E R H R F p z M k F m L 3 J x N n V a d X p Z c 1 J l d V F V S U l J U V l u c m Z I Z E R P M T c x L 0 R p M D Y r d 3 Z y V 1 g v S V c 0 V i 9 i e j l C e F l 6 b E 0 v L 1 A v N F g v L y t P S 3 Y z Z D F I U U d w M 1 A w T H o 2 R 1 I 3 O G w y L 3 d q W C 8 5 T 1 M 5 d W J D T l R P T G N O O U x M Z D d G M z J I T S s 4 d F l X b X p o e W V y N U h 3 W W Z D V H d F R 0 l N M 0 R E R F R k O D h Q Z k p F c W F G R U V K Y 2 9 y V E d k O U 8 w N 1 h p Y k o z N z R i U j U r Y l N z d D N l N E Z H W E h B c 0 F t W G p t V H l N T V h o d D E 3 a 3 l T W G J h Z W t w Z 0 I w a 0 9 l S n k 1 Z 3 h K V U Q 1 a E R o U H J F d 1 F 0 Z F c 3 Y m 9 n d D B I b n F Q M y 8 z d 2 U v e j h o Y l h z N z h 6 a V M v Q X c 2 R W 5 n S U 1 R W m 1 E O S 8 v Z 2 Q v U 3 p V b E l Z U V F I N k U x M n N 2 U X Z 2 T X R m d j M 5 N y 9 H T E 5 R R X V Y M 3 c x R T Z 1 a U 9 C Z m d E a 3 d w Q T h N T U V n d l l W T T Z l U k g 3 b F V 0 N 2 I y M G J h V n h p Q k N J b 2 d w Z F d s e E N N M n B u R n V B d 2 N 6 R 0 t O a D l t S 3 V I d D d H U 3 o v N 0 x q O T d m a T B I d X Z J e W J X b V F r O E J C a U R Q U T J O a E l U V T B O c V Z U c X B J d k N D U 0 d F d U 5 S b 3 R D N 1 F j M 2 d q T H p 6 O E F J K y t r M l B D V F h k e X k 1 d 1 J s S W N 0 e n Z G O S t Z b m I 1 R 3 N L R 1 l 2 U 1 V U T z R h b H d Q Y n k 5 Z H o 0 S D J E S z d u M H R X a m l N W X R U U E 5 j T j A 2 a G x F T 3 N h Z 0 x Y M 2 Z G W k Z w Y n Y 0 N 2 1 m U H N o d j M 5 b E Z X O G J E b D l o a D B K T E F R W W d 6 b 0 p U a X V 1 d X V Z O D Z j T 1 N o M V F h N E N R Z 2 d o Q m l H d G Z Y S 2 Q r M W o 1 N U l Q O D d K b H R S R 2 Z k e X A z W F Q 2 W S t H Y 1 M 0 T U Z F R E F M N 3 Y w d D J q a U Z l V 0 0 y c i t G U X c 5 O U R w d m J t N m l Q V n V n c X h l a V V S U H p m T n d k S 2 9 W a F J T Z 2 J N W W R i N 3 J 5 Z V V l b D M r T V d Q S C t X V l R j M z B Y S 0 R r Y 2 R F L 0 N S e U V P R U 5 Y W G 5 r b D E x N T c 3 W V Z 1 a G h C Q 2 l N R k N h L 3 h z Q j d 2 Z i 9 D V V A v U H d W O W l S b W N m T X R W e k s 2 S 2 9 a d E t Q b 0 x H N 1 R X Z V B r T V B k M D l a U E x l V 1 p 5 K 2 8 v R j l q N j R l a U p h R V N O Y U 0 0 N H A 1 R l d 4 L z d X M j J O Q j J p e l h P S V d R Y m 0 r Z W 9 J V X d v a m 1 L U n U y a W U 1 L 2 Z w U n V P d W U 0 Q 2 N Q U G N P N m c 5 M 2 t 0 Z V E 3 R E V Z U 0 9 B a H h o c 2 F Q S D g r T U d U T X V k R E 9 F R U V J T U N o c n R a K 2 5 h d j V 5 b k h u b W N k d z R s b U h u e m J T d 2 N X M D N N T m s 0 Z U 5 H a U 4 5 Z 3 B r T 3 c r e m M 5 W E w v T 2 F u a i 9 M e X B s Y l N a N 0 h D a 2 V k N 2 R Q Z E N K R 0 p q a H h O V V g z W W x z M F B 2 O G N x S z l l e E 9 C N G 1 h Q n V k O H B 0 S V J s R E l J S n V x N C 9 L Y m J 1 V z Z r W n Z 2 e m o v T E x s e m R 6 d U t j Z 2 9 3 N k R r Q V F P U X B 3 a H d 6 Q X d U Z k 5 D T j B N S U l j U W d v T F Z Q d n J 1 S j F j O D h 4 d U 5 2 S D B L T n V a c F B Y a j J X N n J p R G N a S 2 V m S z E 5 M 0 Z 3 U E x Y d l h z T 1 R 4 Q i 9 p M 2 I v N m N K N T U 4 b n J V S G U 4 a D V a N l Z s Y U 4 4 b D I 5 d k 8 0 Z T R j N U R O N D J p Q l l V c y 9 V Q l Z Q d 1 Y 3 N 0 M y Z z R J b X R a N U R S e E F v Y 3 d n S l V O b W N N T U 5 z e W 5 Q Y m V N U G o v M k c x N 2 U z a 2 5 a b D F H R 3 d r Y 0 J C Q 0 N H R U V P S 3 M w R 2 c z V G V 1 b U Y v b l Z y M T l q V j Y 2 V U d k Y 3 N Z b k p O a 3 F C N T h p b E t m a U h M b 1 h V d j h z a j N I d U Q z d T Z Q T X V P V W 1 w d G V H T U 0 v Y X J i T 2 1 r T z F n N j V 2 U H N X e m p G b G E r O E E 3 Y j J 6 T z R a b 1 R T a H J s Y 1 A 3 c 2 F V c F Z F Y l l 2 e j N o V 2 1 G R m E 0 a k 1 Z c n J 1 T 3 F 4 Z 0 N k Y T M v S F k w O H V Z M j l I Q m s r R 0 h R W V Y 2 M E k z U U F n a G h C R G k 0 M E J y b j N 4 U E V 5 d i 8 4 R F N 2 Y k 8 z Q 0 d u a 2 o x M X d 4 a X Z L W V R Y O X B B d 2 9 3 V k p E Y U s r N W k 0 W V R o b E x H Y k o x K z B 5 W m g 5 V D U 0 e G h S V k 1 N d U h h T C 9 B L 1 p 0 M k J D c 1 V v U 1 l h d 2 x V T E Z h c m o 4 M D M v T n R 4 W U h L Q z h M W D R D S 1 R 3 c G x C S W p W V E 9 P Y W E 2 Y n c x T n F Y V 2 Z u T T c x b H k 3 V l J x R W 5 Y R W 5 m N 3 p R c 1 Q 1 S V l H R E V F S U l J Y 1 F a M D J n M 1 E 4 Z j I x M 2 5 1 a F R V M D U 0 S k 1 t R G 1 Q Y W J V S l F 2 M k 1 O Z 0 F v T z B q N S t Q b G N O O V l t R 0 l E T T R k M G 9 G Q V p u S 1 c 1 Q V l S Z z J r V 1 F G a 2 V U U l Q x a 0 V F e F h V S j g 3 S 0 I 1 M G V w Y k R D c F l 5 Y U 5 Z Y 3 B a V X Q 0 W n R k c l B Q Z l N X a G F P T G l k Y U d q c l A w N m Z F a W N o V U p T R 0 V F R U t J T T Z V M W J y c U Y 5 Y T g 4 e D V K d E h i a m h C c V p O S D A 5 N U p E Q 2 d I b n l s R E t 4 Z 2 x G Z z R n R z J v W X F L M G h u N k h L a j Q y a X J r T z h X S F R 1 S H h p Q 2 p 0 L 2 l I Z W Z m N T Y z O T N T U z h T V F h Z Y k N R d 0 V F S U l Z U V E 0 Z 3 h w U D A r N l p T M n Z 2 Z m 9 1 Q j N 0 O V F r T 2 5 N R z E 4 T 1 p G Z 1 A 1 V 1 V U d m l H b 0 x W e G d S Y U t 1 e k N V T W d u R 2 h q S j E r b m h L S F o v M k x h L 3 g 2 c k x k Z E t S Z H F i Q T B T R W p n S U l R U V F n a H h S a l I r S V V Q T C t u Z D R l M U 1 M R 2 U y U U d q M k 8 w V 1 V o Q X F k O T U r K 0 Q 1 b X p O V T d v N E t J V V p p R k k z W m l 3 T k 1 R d S 9 a e D h y M 2 x y S j N r N U p r a D R z S k 1 k Q k N D R 0 V F T 0 p N Y U o 5 Q 3 B w V j E 3 e X h q Y T F z R 2 J W V X p v b k V r W l N I b m p F W U 1 O Q X F s M U 1 D R E I 2 M 3 h 2 U 3 p k N 1 I z M D V q e j g w L y 9 v b 3 l n T U 0 w a X N O R U h F T V U 5 Y V Z 2 W k 1 Q M G R a R H J G a G p Z e X N D U E g 2 L 2 5 Z T 3 J u c W J s W H M v e W J p c U t Q R U J M S j R u e m k w S k h J U V F R Z 2 d o e m 9 E V 0 J i T H R H M W k 1 Z k J 2 d G F S O H J X Y 1 B 3 a G h y Q 2 p u W D Z O N 3 B h N C 9 z S 2 R V c V J S N E Y w e T B v Z S s 3 L y 9 E d z h 2 M 2 N L a H R G Y 2 N 0 R E F j d 3 Z F W V l j Y 2 F l Q 0 N q Z l h 6 Z m 8 1 R E x r c 2 x x Q X B W W D h i V i 8 r V H R 1 d j Z 5 S 2 1 I M G E y e k 5 B e X J C e F N o b 1 l Q a X l H c y t Z d 3 Z R Z F h z V 0 w x Z m 0 2 Z V V F W G N s b 2 t 5 R j V v R U R r S 0 l 3 V W t Y R n l 2 S z V U M U 1 4 O E V 5 a k 5 Q S U V k U m 8 z O G Z O N S 9 F d E I 5 c z B 6 b U Z Q b V J E a T B x V F J i c D Z l M 1 p 2 W X N L d U x y R 2 N T a k 5 S U 1 d 4 Z k Z j V T R 6 d n d G Z G Z G O F V o a n F W W G 5 h T F l I d 0 0 4 M j l j e U l y M U c 5 a T R k U 2 R 0 V 1 l O Z y t R U n U r U F R u d V c z Z U t L c G k 5 Z 0 R P Z z h X c F Y 1 M H R U Z X p h c 0 l 4 W G 5 u K 1 o 5 L 2 J 2 W U 8 r a E R B V l B n M z B h V y 9 Y K 0 9 U M 2 5 v c H d B a m 5 t a W M 3 c U p G U 3 l u c H E 2 Y 2 d M M m R q c 3 h o T m 0 3 W V F u d G 1 B d F V 4 V z Z v c l h X Q V N P Q W d o Q m g r d D B Y N k 9 y c 0 0 3 V 2 J 1 c G 0 3 b 3 B F N m 1 O a D A 3 c l d 1 W G 1 l O W 1 6 Z W l Y T n B X T V p P N l N j Z U 1 D O G R J c V V D Q 0 h P Q z c r U T R m R F d 6 V 3 p y e k p M S E p K W X N w e n d a d 0 R x b E R 2 S m l S M G N o M D B O W G J 3 K 2 R M Z T E w c D l O W U h T M D B O N G Z 3 S W 1 G a X N m Q k p i c m d C W l d D R 1 N o a 3 g 5 N 0 4 4 N 2 V z R k N 2 L z h I W j V j c 1 p m T 2 p w M H N l L 1 Z O c G t 5 Z n d a e l p Z N m 1 N O X I r d U J O c k g 4 M X h 5 Q 3 h a d 3 h m U k d m d m l E S m V S N z g z a E h y R 0 t 0 d F k 5 Z n l O R G Q x V X Z l Q n l z V U p 4 N E p Z Q j V u U 3 B I V 0 J k S 3 R X M 2 p 6 M W Q y V X p K e l B 4 T G 9 Z d 2 V O R k F R c E 1 L M F J G U l R r a H k 4 S l B a e m l 3 Z V R N N 3 U z S 0 1 M S T h R a 2 h Q N E J T V 0 J n e E J p a 0 5 G b z d a S n U y Y 0 U 3 Z j N p R n B x R l h N O X E y c 0 U 3 e l d t R m F G d k d F e D l L W F h p Y T l Z Q k V 6 U n F T S T J L Z m J D e W l F d U x D S 0 4 5 Z j V U Q y t a Z 2 9 m V 2 9 K U k Z J Q k l o W U J r W W F I d y 9 U N 1 k z U T k 0 c j l 0 Z 3 J L M E F r R W l p T 1 d w N l R K b W t L d V M 2 M m I 5 b E N X e W F I Y j R Z S m x K Z F R I c k t 3 V H Z F b T E 4 O T N z K y 9 O e C 9 q S n M r O X h z T 1 V 3 Z X p i d H d Y a m 9 Q O W o 4 K z F K U 1 l 4 W n l 6 M T J M R 0 Z V V 0 9 X a 2 5 p b E l H Z H F 5 U 0 1 W Z m V 4 W j h X Q 2 h U K z V R Z j h m d F Y r R H I 3 M 0 h B O S t P M H d r L 0 9 m Y 0 9 i K 1 I 4 d W h B U m g 0 Z 0 d B b 3 h a d l l u d V h Y b l h 0 N U U 0 L 3 M r b X I 1 O T Z l W G 8 y c m 1 F L z N y d 1 d k N D c y R W x p L 2 4 z O H h l M 1 R x V W t F a n R y W E d w M V A w N 3 p x R 1 g 3 K z B D R 3 V I R E t a M F R Y U j R 3 Y 0 9 L R X d q U 0 t x c 2 d y Q m x n V n V n Z C t j V 3 R o N U 1 j K 1 h R V W t M T 0 t l M V N j W l p K N E N D R U d G U z A x c m p w V n J h K z h T e H Z w Y 2 R 5 O D V o Y V N r T F d h W T R T R k 9 1 Q 2 w 5 U 0 5 Z M H J k Q n A 1 N l l S b X B r c X N Z V 3 h F d D F r a 1 h R b H g w M 0 Z 3 b m 0 1 Z j h o c G Z l M j h 2 a G J w T k U 1 V 2 p t M 1 h J R D A y c m l o Q X l Y W E 9 k V 2 x q e n h B c X Q z S D Z i Y l R G Q X h l a T Z m d m 1 F N m R m R V E 1 c m x v a 0 h Z c F p B N n l h O W R o T W 5 r U F p S Z z R K U 1 V r Z y t Z c F Q 2 c 3 h u Q 2 k x T T I v a C 9 y R T M 0 S G 9 l W H N F R H k 4 S T B U T X h n b E 5 L U z R J Q T Z V W l F 5 Y 0 9 L V m p M d j Z i d j d j e m V Q K 3 k 0 O T V i d T F C Z G k v L 0 x k L y 9 E N G V B O D Z m Y 0 5 u c z R a V 0 d y M y t C Q k t Z T k F y S n B K O D Y 4 b G 1 3 d m p I T G t U e l F D e G 9 Y T z Q 1 Z D V L N m 4 v e l R m N V F N S X A 1 R 2 N m c 2 8 y S n d 0 V 3 Z q W m 5 L W E x X U m l m W X p R Q 1 R k R W 9 V e V R j R W 1 T R X N m R T B C b n k z Y n Z Z d G F l Y j N E U W Y 3 W m p T O F h N Q l N a Y U p F R 0 l R M F d n d l M v d W U 1 V H k v d E p P a G s 4 Z F J Y e H J C T 2 9 P Y m Z L V V V W c V N N b 1 p P b V V u M 3 d W V j V l d F k r T 3 J D Y z F 3 W V c 0 U 0 N r e l F M S 2 1 n Y U h 4 T H R i d m R p a 2 Z W a z k x e k 9 t N 2 9 U Y X d B a V h V R G h 0 R 1 N l O G 1 k c n N W R E t 1 c k l u N G 1 T Y 3 I 5 M E h o N D J T Y W F t d E l V W E k w e U R B T G h N Q k h q V k 5 k Z 1 V D a k R J a E F 2 c D Z h d W 5 p R k R o O U V 3 Y 2 d R T n c 0 W X l a R W d k d F J V b G h P e U J U N 1 Z V e W l B U X I y W E N 0 V i 9 n e i 8 3 O D g x d z l y c E t R M j h i M n Q z N 0 5 0 L y 9 q a H p 5 O W N n L 3 R H U S s v M z V P a F F q b G h T c 2 R k d 1 Z X V H F v a 0 h Q N H d j a W 9 2 V 3 h T b X R T Q k V 5 T m J G N E Z O c z h O a n p U M m l Y Z m U 1 Q n Q r M H U 0 N H B v W k 5 K U k Z U a j R h b 3 h S b U p F e k 1 N a k R 4 Y 2 Z O d E 5 E V z F r a X Q 0 S j M 2 T k 9 D O W t 4 R U d J U z U 1 R 2 F 4 K 3 Z V S 0 J R Y 0 h G O U 1 D e W J n T 0 5 n R 2 d y U S t H N m V n d X Q v c 0 h L b k 1 p M X N 5 O E F 2 R k h E O U R 4 N 0 Z N T U R 2 K z d j e U x X e F Q 0 U l h 5 R k F v Z T J y U 3 d i U W Z I T W 9 y b E J Z L 2 J G S T J i Y V d m N 2 1 5 K 3 p Q a k t k U m N O S 2 l U b 2 Y 5 b D V w c m Z H O V B Q b G N B V T h i V 0 k 2 R F k v Z F h H b E N o b E U w a 0 9 a e k p v e X k r O W R w e V p r K 2 9 J V k V i e D V H N X N r S m N k R X c 3 U k d Y R G V N W n N l e F d y b 2 9 I T E p v M m 0 5 c 2 p B S V Z U Q n N Q R m o y T D d V c G 5 M S V J D Y V B x V C t u Z 1 F P Z V I 3 N z F N S W Z i Y 3 J o Z W N l c F V K Q n p H U G x k V G 9 3 W k 1 v U X l E W U t L T 3 l Z d S 9 4 R i s 0 Q l F y L z l q Q 3 Z i b X B t N j J 1 U D h r M D d p U E 0 z W C t H R 3 l m V 1 V C R T l l T 0 V J c E F 6 T V F J W H E 4 S n p Y N G 5 r d F B 0 M E V z N 2 1 D Y T R M c z U 4 b m t Y Y l R n R U h B d m w 1 Y 2 0 y N 3 F h e j d p c X V H M U 5 K S W 5 E e W Z h T 1 V n U l V P R W J Z T U R L V X B 1 R 2 t P S F Q 1 R X h u W F J P R E x p Y 0 F G S j R D R E V w V X h y d E o r b n Q v T V F 1 e l p z W U 1 1 d S 9 i U 2 t G Z U d L N F V 5 Y 0 1 v R V J W V W 1 D c W t E N z l w V 3 M y T n B F Z D l a R F d V R k t o a 3 h n V 2 1 P T T F v M H I y W F N n b T R 4 c l l B Z k x x S 3 I w Y U R u V V J h N m d p T m F N W m 5 5 V n o 3 N U 4 2 O W k 4 d D U x Q 3 V J S 0 d N W m N 4 Y V Z R Z H B k R U F 4 Z 2 1 T N T d M d G 0 x b i s 5 b m F T c y s 2 a 0 1 o T H E 2 N V h T Y U 4 4 a j E 5 U E d n W j J i M m J o b E Q 2 M T V o M V R E S k M 2 Z k 9 J e X k v d W J x S 2 9 V V m p G R X p w b 0 h v R S s r d 2 F 1 Y 1 Z q S z Z N W V R 0 U 0 U x e U l p N H R D c V d M b m h z N W x z V X R L a U l h R D J P Y j d O N k l L a F l s c E d l U 3 l K d k d T S 0 t H Z z N k Y 0 p j b T V v M 3 l Q Y j B z e m h k Q U Z Y Z z Z G T X d x R V F 4 c U N Z R H F s U W h r a 2 9 P W V J w b i 9 n S 1 h 5 L 2 t j Z i 9 q V V Y 3 Y m V w a U 5 y e n p F T n d N Q m 5 M L y t J d G R P c U N G e D J v V W p m S H k z b C s 3 Z U l J b T R o Y z U x c 0 c v Y m V 0 W n V i U 0 l m S D h u b E 0 4 W l M 0 W G o w T m h z T W 5 6 Z U Y y b V E v b 3 c w Q W h z S U 1 o U W o x Z m E r Z W w r Z H d j e k 8 5 c m 9 1 d n V h U l c w e D V z S k h B U T R w S l Z E Q n E 2 R D d 6 S E h 4 N z l H Y j k 4 Z V R k V V Z s T n F w e m 0 w N S t m O G N 1 Z z E z S F A v U F Z 3 O U l r R E w 1 d G Q 1 O H R F W F d i R n V O N 2 1 T M G N 5 O T Q 4 O F p X b E h M b H R k L 3 h R T l B y b V J I d H B 6 R 0 1 i T l p N Q 1 B Q c X J m W H N Y M 0 x R V U x U U D h I Y 3 d F N 1 d I U 3 h n c W h 6 d G h 3 N 1 N F U m p O N G 5 2 K 2 1 I d H Z u R X g x T E h E V S 9 G K 0 5 k b k 4 w N 1 Z q T H F o M V J S d D F h U m l o U W 5 N d X F 0 V W U y Y 3 p k d i 9 m W W h m d k Z h T T R u N l d r c j B J W j U 5 N U h s M i 9 0 V T N 1 R 3 R 1 U F N X Q m s 0 O D Z Z T n F F S y t 1 b 2 R u N 0 5 t b l g 3 d U h G U 0 R R b E h z d X l F d U J o c H I w Q j N k e S 9 o Y U h G c X p F Z V B m a C 9 m N 2 F h b k 4 w Z z B h b U 9 k N i 9 x Z H Z v L 1 g z V U 9 Y N i t Q V E 5 6 M 1 N z a z Q 4 c 2 5 y Z T l R V V B w Y 0 9 Z Y 2 Z N Z j g v V k N n Y 0 k z Z j h X Y j J 3 K 3 k 1 Z z g v N F Q 4 Q 0 F a e S 8 v R H d M e D F R U 2 M w N m 4 3 T F d Q N y 9 i U T B 4 c 2 1 i S G V 4 N C s y W G V Q Y T V E V 1 J D R n U w N 1 h 1 U 0 E v W G Z j T W I w Q 3 E y N G l N M n Z L a V B Z e j J 2 Q i t t M D N i d 2 5 4 L z d U d m Z J O W Z k U T A v a H c 1 R n Z j V 0 Z J N E N E R X B V c H J D c j J I V 2 Y z V V Q v b n B D M j J N d S 9 W c j N I S D F P T X F k S F B 0 W F B z R 1 B m L 2 g 3 S G 4 y a W t U R i 9 j a T N E c n Z 3 Y 2 Y x V T d p d D k 4 N T V 2 O G N s Y 0 p R N G R X R W 8 y V U 1 I e m N l R 3 B m Y T Z K O H p o Z j Q w c W R t T V R M b H M y a k d F b j d 5 a m Y r S G w 5 Y 3 V a O X Z D e j N E d j N Y T m 9 M R l Y w Y k g 2 W m g 3 L y 9 F N T U r N k p j M G p C b k d w e W R V R U Q y c U 5 F a X h w T 0 V X d H V j U 1 h G N F J 3 c k p V Y 1 J H a 2 J C Z D c z b n F j W D d 5 c G 1 I W E h W M W t 3 b 1 F L e m V 5 d l B O U D h E R y 9 l M G t a b F d R O V R 2 b 2 F 0 Z 0 V R M D d x S H d Q S F R t Y l J E e j B R V S t r V W l a V 3 F J T F N a S n J Y d G 0 r b l B U d V p t c m d q T m N H R n V P a G 9 m T D l B Z D F j W G x 1 W F Q y O W x K R y t r U G I w W j F u d T d t Z 3 p S M 2 h D b U p P U m p I T z h q N 3 B q M W 0 w b G t L M 2 t C d V J o W E t z Q W x H U W p q b V V i a 0 x X d U 5 t c z J R O W p R O V l H S m p t d V Z 4 Z C t Y U V U 4 e W Z D W l E z T X V 2 V i s v c k x n N G 4 3 c m N k N 1 p 2 W i 9 W d i 8 5 a E 1 Y a j R z e n V a U D Z x Y 3 F I M k t 3 W V A y O G R 4 d X V 2 T T I 5 b 0 c z Z U g 1 d G d Z b T N m S m 5 M S 3 J P c y 9 x O S 8 0 N z J t T k s 1 M n F C e l d n T E p z e k F H O H V W S 2 d M Q k 9 6 Y n c w T H J U V m V M a 2 Z H M C 9 p Y W d h K 2 t M Y z Q 2 Q 1 J 5 R X V F U n B Y U 0 R U d n A 0 M 2 x x d 2 l Y W D h i V j g 4 Y V R X M X B G S W N 3 O W V Q b k 0 z d k 1 L L 3 h n e F F y V 3 R W M 0 p z T V l x a G s r O G l q d S 8 w a 2 4 3 Z i 8 2 Y 0 4 z N z N P e G 9 D S T J s N j Z U M E t V e i 9 M R n o 2 e m t N b E R p O U 9 h b k V 3 W m t Z Q k 5 U b y 9 r e W h z W E 1 u T m l I W E V i Q 3 F V Q l B y d G 5 G Y X U r d j V J V j d 4 M 2 k y c 1 l V R W Z 2 S W 5 r S 0 4 2 M l k 1 Z U d B L 1 B m W l F 3 c 0 g z T D d 3 d T J h N 2 R M S C 9 w W F J L e j d t Z k I 5 R V p x U W x t Y W 0 5 d m 9 5 S 2 F v S 2 c 5 a j Z W N E 9 y W G l j b j J 3 Y 3 d w M D N q c 2 R Z L 3 l q L 3 Z L c V J Q N z E z Q W F Q T G 8 z M l Z W Q X l V S F N N W T B M U W Q y T S t o V E l I U k d n a 2 N o T G p Z Y V B E O F B P M H Q r O W 0 x O T d m O D V P Q l N v b 0 V q c G g x c W w y e D N F e H Q z a G J r b G J I T 2 N Y R j N R Q m J J Z G E z a i t z U 1 Z z Y W s x V D Z Q Z E R M W U x 4 a 2 N 5 N y 9 Y c W 1 W c 2 N K Z n Z o a G F P M l R 5 K 2 N v K 0 x v W W d D a U Z l Y 3 d v e U F r M l J S Z k x t K 1 p 5 T 2 Z R c F Z H e D R m M V R E d H U x V E d O a 2 9 C a i 9 S O G t i b W Z l W i s z R U t C Z i 8 3 d V U 2 e l l z N G Z s d i 8 w K y 9 4 R U 1 F L 3 Z M e n p L a l B r N 2 d G R T Z N V 2 5 2 N G h T N 2 F z Z 1 V L e T N k U 3 V 1 Q W U 1 a z V 0 c E 1 S d F l t Z k V 3 Y k l O V U F h M m N 3 b z F y U l F v M C 9 3 d 3 l O Q W F M N X N o M X p l c U l 5 N G N D U n l F d U Z U N U J i T E 5 P O W 0 2 d l p u M j V M d j g 3 d W N 0 T E E y Y U t E U i t Q c z N o S G I z a z J w c H B i c y 9 q K 2 d v a m t L Q m 0 w b U x 1 d W 5 N L y 8 r Z G Z m O F c z d H l h S W p M a U J y O T J 6 a U V u M V N Z S 0 d n Z E l V O H l Z T W 0 v R F F V V X l v S 3 l I c U Z K U G I 3 S E F K Z F d O R 1 V t d X V v T G 1 w a F d 6 Q l J m U F J p N n Z 2 N V d s c m J 5 R n Z E U y t P R k N q U W Z w N U 0 y M m J l M j F y R 2 l C c 1 R l T D B I M m J C c U d h O D g 5 e X J O N H o v T k h a T 3 J p W W N z Z W l 1 R 0 0 4 b X R v Q 1 F j U W x l U F p W N m h o d E t B L 2 V I N 3 E y S 1 N 0 R 0 5 a N U 5 2 Y W F N M j V 1 R U R n d k 8 5 N E l j U 1 o 4 Z k h k T k 9 s Y 2 t u R 3 p G d l R O e n o v a V R P S m 4 2 Z H o v T m k y N z g 1 U T R K c 2 U 5 a F M 4 T 1 E 2 S U 1 B O E 0 w T V B x O V p 6 Z j Z S a T R V U n c 5 U G F P M 2 p 1 Z 0 9 w V G 5 R c 3 J U V n R i V z I 4 O W R a Y n B O U H B B Y i 9 P c 2 l 3 Y U d 4 c 1 p N M l l N Z 2 N D c G 5 N W D Z n b 2 Z L T V Z 6 e F I z O U t J W i 9 q b j c 3 e k 5 L d G J E c k R 4 N 2 F X c z N I N E 5 s M V h G V G l s d 3 d Q Z H h 1 M X R w Y z V 2 c F Z W Z n p p U W 4 x c E t J V 2 J y d E x P b U 1 T Q 1 Z 1 W X B p b 1 c 0 Y 2 d X U j R a a m t T Q 1 c y Y y t V c G I 3 Z C 9 R S F h 3 N V Z 5 Z U J l Y 0 J B N U N Y S 3 A 4 a l p 0 S m t 5 a 2 9 B c E V T U 2 t x U 2 x J V G V 6 e W t v b 1 N T N W 1 K R k 9 E V 0 5 L U T l q M H B S d 0 d Z M V E y V G 1 C a z F l T 3 N m T z h 3 M F d u V l Z D Z W p 4 W X R N O F l W b 0 5 C Z 2 0 w W G l z d U 5 D Y W 9 2 a H F w V E Q 2 a H U r U F g x Q l B v M 1 d C Z k w 0 Q W x v W G R O M F N O V n l C e m F B O W J E d T Z t K 2 J I d n M w Y T V x R V F E R T J m Z n p Y K 2 J Q W k V o R l J H T V F o c F Z P b 2 F a N V Z I Q 3 R r d T Z m Q 0 l M Y X B L V W h 1 M l B Y S G V V V X R p V 2 h a L 0 5 r W E 8 x b E d R V j R x T G s 0 e G U 2 U 1 d m S 0 d E W j J F d E 1 1 S D B i e W l N Q k J G N 3 B w W W l O U G x o V k l P Q 2 R h U z h F b W 1 C a l A x W G M w T U 0 4 Y j J J b E F H U T Z o V 0 J q b n F F T D J T c G 5 Z S D h s c D B Q a D Z Z U D N p V 2 1 2 U z Z U U W J O b X l n b z Z O a l F L O E J D Q V F D U k t O U k d o c 2 J C L 3 l h S T F x T U 1 o e G l G W T N N d X Z F M n J u O W 5 I U z F i a 2 x 4 M T U 1 M W N N N k d D a U h O c X c 3 R G E 5 e W 0 w Z H B C c E w x Q T V j U 2 8 x S l J G c z V a T X J k T l B a N V J D S l d w Z 2 0 2 S H d Q a D F i O G 1 w O X N I T U l m M 1 R x S F l X W G h F N i t y b 1 V G N y t p T 2 p N S V p 0 b l Z G c G J u R j J T T 0 F n e E t Y S 0 1 M Q W l N V 0 t S S U 5 I Y V N T e S t i V E d q e X N N Z m 5 Y K 3 F M S U x o Q 0 V H c k 9 M V 3 B 0 M 2 t y Y n o v M 1 B P d W N X Z H g 0 O V F G V 3 J I e W F K M T R k U 2 N V b n A x Q 1 h j U G 9 1 Q W o 1 b 2 h X V m F m T k N m c E R W K 1 B r d j d u d j B j O W 1 P T X F V b 1 J 0 S T h 1 a j Z n Q U E 4 T W 9 Y b 2 c r b U h X c 1 F S Y z h p T m N 5 Z n U 0 b m 1 E K 2 x r Z X J T Q l B G R W 5 G Z z R n T 0 Z t Y U Z u L 0 V y O T l Z d 2 V C Q 1 o 5 Z 2 1 2 c 0 d 2 M 3 R q Q z l G N V g r V 3 V l Z l V r a n p y T C t i N E c w L 3 d 3 N l U 0 S W N Y S F J 4 Y 0 N o d X p k Q 3 F p U k N N Q l F n Y 0 V T K 2 x L O H p x R 3 l X Z E x T R W 1 I M m l 3 S 0 U 0 e G N q T j U 4 Z 0 5 L T 0 Z X W V p n R 2 d X U H F r U l k 3 U l F L T 2 c v M S t w V G h k U E l j T k p C d 3 h E S V B x N m 1 y d X Z m Z G V m S C 9 n a z N D V V V v V E R Z W U x C N E l C Z j h 5 R 0 4 5 b D N T N 1 h 0 W X M r U k Z W c l p X Y z l V O T k v R W 5 u N W 5 M e U Z U N E Z D d F F h Z k E 5 c 3 U x Z E 5 C d T F Y R E 8 y b k h E U V J P a z h Y c j Z O d H M 0 S U Z Z b E F N V U Z k M j R U Z U h 4 a 0 9 t Q 2 R k U 0 V 3 R C t C N G Z W d n R X S 0 N k Q X d E U m t B Y k l M V E F J S E l T N V Z o a z J v Z k N T a m g 0 Z F p 2 b V V O R z V z W D B G a G J U a l J r W V d p T j V 4 W n d 0 W U Z q S 2 J S W E l O T z V s M 2 V m Z V p S Z n Z n T 3 o v d W h l Y m h 6 Z X d 0 Q W Z m S X R m U H Z Z U V Z a V W w z R E Y 3 R 0 1 s U X N Z Z E l h N D J o Z l F y N U F x N W J 3 Q 3 R r Y U 4 r L 2 p s Z G Z X M E 5 I Y W l L V E o 1 U V R Q a z V s R G N P d 2 l V V G l t R j V 4 U 0 Z v W E g 4 U k 9 s R k F X Y X F O c T l E a E d q N m 9 u N F J n b z M 2 U G d 1 c 1 d F d j l R U U d n c l A 4 M E p 6 Z 1 J r a k c y a E l Q O F R U Z S s v Z 3 B r S W R 5 U 1 B l W D J 1 Z m d 1 Z G l S a U 5 F Y k Z O S y t n b H h F Z E w 0 Z U c 0 U D N i a 2 9 R O E 0 y c H Z I U l o v R j l D d D F k N U N K M V J K d 1 Q z S 0 R x U E w x T l M v a n g z M y t Q U C t 4 c 0 k 5 M 2 Z Q Y n N L R U t 0 Z H d G Z i s 5 L z F j U D Z L T X l K R m Q 1 V X B o Q k F J R X p i N U V Y b n c 4 Y j J C V G w 1 U l N P S T V E U l V W R n Y v L z M 3 Q 2 d H R F p t M m 5 i e n o r R S 8 0 O F p P N 3 F M a n V Y d T Y 3 O H l y R 1 Z z V n d 6 R k 1 2 V W U x N 0 J Y c T Z P d k V h S n p P N k l r e l F W R 2 p m e G M w M D A r e V d N Q 3 B v W V N x T j c 3 c k Z r Z U d L T 1 B H U T N V O H p O W j d u N G Z W Z E I 1 U l N t T U c r Z l N 6 b j d R d E t B Z 2 R 4 O G R E R k U x N H U 3 M k U 2 R H B a e E 9 t W G p v S G p p O U h I e m V Y e k x 3 V F p Q d n Z E T n g 1 V l N G c U h T c 1 Z 4 N X c 1 V X M v Z m J M U F B L Z E F O M m Z 1 S W 9 w b y t v c G 9 Z Z k R U Z n R w M G t O W k 9 I O E 1 k c 3 R t V n I z e E 9 4 N T Z h Q m 4 1 R 1 h j e m J V S U R k U l h s W E Q 1 d k t x K 3 Z m b 0 w v K 2 t H T V V P N F R 6 S n M r Z 1 R K Z j R 4 Z X l 0 T z k 4 a j l k Z V M 5 R T l v b 1 J j M H h a V 3 Z Q U W t 2 M T l q T X V X T 1 R 6 S i 9 l S k t 3 Z G V 3 K 0 4 4 M E E 1 Y W x L Q X E 1 U H Z x Q 0 x G M T d U S V Z R K 2 5 G R 3 g 1 M W 4 x N 2 d Z b W x 0 d F V o e F g 1 b m h i M m Q 0 V V l P N m F l U U x 5 Y 2 t M S 0 l 4 R z F D c V d y Q 2 5 r M j h i M 2 o 4 Q T F x a i 9 S e D U x e W V Z U 2 x F Z X R E a E 9 F N F F R Z z F i e D N G M 2 8 3 Y U J s Z n h Q T m 5 z Y n Q 2 U 0 t k T F N N Y 3 N q Q U 4 4 S D J Y M 3 M 1 b U R q U T F V O E N s d T Z 1 W G J G b V l r S F Z V U j R H e U N h W W 1 j Y 0 1 m L z E 5 T V N 4 Y 0 d r S E N y c 0 F J c E d x c W l 4 M H h W U W h u W X N S Z 0 o y O F F F Z k 8 y U n k r Y 0 h t U F B R d D B a T n V w Z X N x M U Z X a 0 V n N G d Q b k J P a m Q 5 M j V 6 d E p a U H Y 2 N E Z Y S m 9 G U W h L Q n p x d G V 1 N G 1 k b E 8 v Y X k 4 b m N Q O H F Q Z n J D V T Q 1 M 0 4 4 N l k r d V p t S k 5 n a 0 I v T 1 F j b m V F L 1 B L O U R S M V V Q T j B D R 2 t n c 1 V 5 M j l y e n l M W W N w c 2 1 3 M E Q y O V p I d E Q 5 R 3 g 1 a V N m Z j J F R m 8 2 b W U 1 Y V h v M W l k R E o z b G J q N S 9 M a 3 Z m Y z d r R X d D M F N o U l M w W W N M a l F K S E Q 3 T 2 R M R m t Y Y m E z b D N T d W d L Z k J N Q U p F R W x H Q 1 I 1 O U V C N 3 U r b T c 2 d X d 6 d F p 1 N m 1 i d W l r V H F Z M k h z R T l 6 R z l 4 O E w z d F d y N l M 1 Z E N 4 a m g 1 U V R Q K z J G Y n k 1 a V N t R 0 Z V b 3 k 3 L 3 N 2 O G x W S E d y N T k 4 b V N l K 3 Z a U k h m S V Z w M m t T c k d w b H k v Z W V Z b T J s b j I w c 1 A 4 Z D F m d k 1 u b W Z U b G l 6 a X E y S G x y R T J G Q U x X O T l k e F o 2 T 1 h w c W J u K 0 9 u M z J t a D U r d C 9 3 N m V I K 3 J q N U R B Z T N Q c 0 9 E d T V i d 2 t L b l F o a z J p W m d 6 e l B 2 O W x i c j l w Q n Z X S n d I R i t m d 3 J U Q 2 x O V F Y w Z X A y M F p 2 V H g 3 Z k I y V T V S Q 3 F t Y 3 N N Z D g z a m d r V y 9 4 R D Y 5 W F V 4 S F Z a R E l C a G l 5 O G l 5 R W o 2 N 0 N C b m 0 2 R F J O S k J H V G s 2 V 2 h W b F p X Y X h u T 3 N I Z l B 4 O E 8 3 M j l C a l g x O V p R S D d S U F B y e F Z D R E V w K 3 Z w c 0 R 5 M z d M Q T Q 4 K 3 o r c G R h V G 9 l V k J R K 2 R 6 K z N U S z h t R W R R V W V n L 3 d 6 b E 0 v N X B I b l Y 3 R z d 0 N T B I V l l H N 3 Y z W X J N N m 9 U U j F S Q 2 9 u a X p I N n l p Y 1 Z v N U l 3 Y V k 3 S 1 N V Z 1 d G W n g 1 d z N s R 2 x n b D V W U k Z q Q 3 h G T 1 M w V H p h W H c z d S 9 5 d E p K Y W Z M W l Z 0 Y S s 4 R G h M T j d X U V R j M 2 t s c H Z u T U N J V n d l N j d L T G 0 1 T G 5 h O D h T V F B y O X J E N F E 2 U F N H b 2 9 V N j c 3 R l B O S E p Z a 0 0 r Q 0 x Z V i 8 y c D h 3 R H Z Q Z m N 6 Z n Z U S V N 2 V F V P L 2 p T U G R j e F p V a V M 0 R 2 t G R F g z d n J I M E t P c 3 p J a G x w a W d l S V V W T z M 3 d U 8 w Z H R P e C t s M T g 5 Q U 8 1 O W 4 y Z G V T W E Z r K 0 1 X b V h o Y T V t c 1 R K b T R 1 W H p a U H I y N G V t Y V Z O V 1 Z r Y k V z a T Y 5 Y S 9 V Z 0 k 0 S E R 4 N V h X K 0 c 2 R 2 p y M 3 Z z Z V M 1 R j N s e n c z N j Z D a W F o c 3 N 1 N D h T d W Z a Z D Z R R W t J W H p W M l R S b X V Y Z E 1 z T z N 2 b k R L e l F O d l p y U j l w b j F G c H V X U l R 6 a H N m U 2 x s M G t 2 V 0 1 T T U V h b G l J d S 9 a Y S 9 S R m 9 G a l h P N V F j e m 9 4 U G Z v W E d 1 Y m R 3 d U 9 r Q V R T M D l F Q 3 F q b 3 F h S 2 l s U 0 t z c m h O e G U x L 3 g z O W V t O F g x d 2 J C Q 2 x G U 1 V F N 2 Z M K 2 N U W H Y 4 V 2 M r d 3 J G b F R 6 T k l Q R 3 l P R W J M T 2 d 3 b l R z T 0 N 1 L 2 l y V 3 l m Z 2 V D N H F V a 2 I x a 0 R x c X k w c E p 4 S U l m e m d V K 3 F q M k c 3 W k F Z T 1 l M R z h I Y m F E M m N v d U J w d E c x a m h N c 1 l z K 2 l K L 0 8 v R T Z t Z z Y z M D Z 1 a U p K T 2 x s S 1 p T b E V k c 2 N t M H V I V D J L V 0 V 5 Q n p 0 S G F h b E F T L y t q Q 1 Q x b 1 h o O D V i M n h P T X V I S T Q 4 Y U F q R n l B a E x q S 0 d F N l Y 2 e G 1 m N G k 5 R T M 4 T l d j e G d v R W l D W l R S S j F p Q 1 I 0 N 1 h N V 0 1 X L y t j V W R m Z F I w N W J C Q U p S a 3 F r b 3 g r Y j d x b U p T O D Z t V U N E M F I w O F F w T F N V V k w w N m I w d G 9 u a z g z a E R U Q k I y c l N D b E 5 V M V V M M z J E Z j d 6 N F c z N E Z Y W G N k O D B v V W l H c m I 1 V n N o M F R 0 Y 0 V h M D d P T z l G Z D F N b n p x T T J 0 T F F L U 1 F L R j R P R 2 Z G Y 1 Q 2 M T U 4 b U I 4 K y 9 B Y V p D Y m R 4 M 3 h k d V p Q c l F z d U x x e k t k O U x s U T R z U 3 B t M y 9 N L 2 1 X e V h r b 3 o w M W J C e V l 0 U m N l U i 9 m R 1 o 5 Q l d V S G l x U 1 N C d E V 0 S V d Z U W p 4 V n k y a z d a W W E 3 e j M x O G J R c W 0 4 M H V w e U F O Y k F 5 d C t M Y 2 t j R G h Z M H B y b D N U c k J w N z k y Y 0 9 z a k 1 6 b S t p L 2 V 6 c 2 l 5 T U x a c E U 0 c E R Q c G Z I R H R w S E R J Y 0 9 Y b H B y M 0 h R c l c 5 O T R s c m Z T W T d s N V R D M G x v V F B w Z F Z B b 0 0 w a E o z V G l t M U c z Z 3 F S Z V d r U 3 E 1 a X J F V l V l e U x h a G p t Y k N n R 0 Q 0 R m 9 r c 3 B J Q 2 V V M V F 4 b n Q r c U J N V E 1 z c S 9 q N F V C R k o x e E Z K S H Y 5 W W h X V F B z S X p r R S t C a z Z X Z 0 V z d 3 N r Y U d p Z k 5 a R m d 5 a U d H W W Z h d U E 5 d k 4 3 c 3 d K R W F z W X p j Z F R 2 V 0 h l b 2 x V e C t H S V F j b E R K d 0 l r b X F H e E p V M U x 0 N D J p a T J U e W t V T G h t M 2 0 0 N k 1 S e k N Y S n U r M D B s S W 9 a M F R R U H V M Q 3 F z R X R r R 2 x x b 3 R r W X k 0 e X h W V V N D Y 2 d F U z R 1 T F N k N z Z L c D Z p T k g z T k N B c 0 F 3 Q T h S U 3 R j Y z V Y N T N M V n B s W X d Y T E t 5 N E 5 Z R m 4 x V G o 5 S m t 2 T D d L Y m Y z V U h E W H R L R F V q e G p H O H p L R z h J c 3 V L N T E 1 b H p 2 a E s 1 a l N V R W p D T G 5 U V 3 B v Z U 1 Z M z d H Q l p 5 d E t H S C 9 a T 0 J w U 1 F a d 0 J Y c S s w M W h T N k Q 3 S H A x V W Y 0 M G M 5 Z W 9 u M 0 V w L 2 p L d l o 5 a T V 2 Q n l J d G J B Z 3 d h d E 5 k c k x r M 0 1 W a m 1 O a k d B c U Z 3 a k F k b 2 1 Y V k h K a z N y Z 3 d U S j F i Q j B O a j d q L 2 h r T X E 3 T m N B Y 0 F B Q 0 F B U 1 V S Q l Z L c H Z a T m p H d F B x T E h I e j h k Q z g 5 b m 9 l U H d y W m l w R k p s Q k s y a m k y c U k 4 M D J t a W 4 w c 2 F i U 2 J v V 1 B i Y 2 w 1 d k h z N 0 N 4 U X V Z T m J H U m h x S D F W S m N G N l Z 6 K 0 J M O W F z c D I y d E h z U k x O M n U w V j Z X O W o z T G V Y N X B K M E 1 u a j Z P K 0 5 I T E d K Z G 1 V V W x p U k 1 v W k 9 t a 3 I x d 1 Z k N W V k V S t P c k x l S l Z 5 Z V U 2 R 1 V n V 2 s 1 Q k l K Q k F v R m l i L z J w Q k d k Y S s z a j V E T j N k d l d R T E x s N C t T M j g 2 a j I v Y T J M Y U Y x V i 9 R Q U N n c 2 d 2 R U d w c z B j U S 9 m Z W 5 i U 2 1 z M 2 d m Z k N u R k h r T E x E a E J 3 a W t G Q n N Y M C s y d X V r d T J N b j c 3 N z R K d H N P Y j J X W E 9 Z U m F K O E F I R l J x M X h z M z E w c l I 5 T j d t S j A 1 a z h K R V p J R W h 5 R U V H Z U R z c k R D M W R U V 2 x 4 Q 3 d E Y l R 2 a y s v c 3 B D U G 4 w b i t s M S t L N V Y x a 2 1 C Z D l r e U 9 X T G 1 H N n U 0 c F U z T m 5 H b 0 s 0 L 1 c 5 S j J i Y m N 4 O G x u e T B o R 1 E w V E h D Q U 4 v e G E r N 2 k 5 T F d 4 N z Q 5 Y z g 4 T 0 N 6 S E t 4 W n p E M W Z 1 b z I 1 a l J X b n V F S j A 4 V n J j d G U 5 Z G x y e T F o Z l o w L 3 R U d U h 6 U j R Y d C 9 J Y 0 5 3 O C 9 x S j h S M z Z X N z V I d D d L U W o 3 K 0 5 o W V l Y c n F L d U 4 0 Z G l E d j d Q e j Q w N E N o M E Z L Y T Q z d j V z b W 1 l K 2 5 w N l N X Z H l a S H Z X M k N t Z U x C c X R Q W W 8 1 T k w w O X Z U U W 0 4 b F I 2 S 3 Q 1 c k g y W F h F O G 5 o N 1 p 1 c H F O c 0 N E W H h F S 1 p Y b 0 9 E b V N m Z T B z V 2 Z 0 V X R i d W J h Z X p K M H N 1 b T Z Q Z y t m a H V u b H c y U X l h Y k k r L z V 4 V 0 Z D T j B j b W 5 T Y W R M U l R u Y W 1 x T j l n c m s w b W 5 T b V J 5 d W Y x U W Q v T D d Q e m 1 j e j l Q Y j I w c H Z K a 2 k r N H h h b 0 l m Y S 9 O W j d O a 3 M w Z T B W W H N V Y 2 x t e T J T e l p Y T 0 d E Q 2 d w S H Z x Z W J h V 2 Y 3 b X k r e l B q S 2 F p Y 0 5 L a V R v Z l B Y R j g w T m J l S G 5 w N j B t V H o 3 Z 0 N T M G 9 x T G d V V 1 N 3 N W s 4 e W 1 M V m E 4 d l o w Z H B M N G R L T k h N N l l k c k 8 w Y j F 6 Q 2 I z N j l o U F h O U F R S d m V K V m Z Q d k k w Y i s v d U p I d j h o U n V P c G N B S 0 p X a T R m R D R U M H R 2 W X N M K 1 Q z a 0 o v O D R S d G 9 o V l Q r Y 0 k v Z l p 1 L 3 V m T U t h c n A y M G x F O W d v c H c 4 S U 1 j R 0 s x Z E 1 s M T d X Y m R O T T N u d U Z P b 1 N Z V W 1 N R m t L Y 0 h V c G h P M G t h R 2 9 Z U m R S e V U 3 M U 5 v N z Z B e j c 1 O W d 6 W n F q R m E r Z H Z X b E Y r W k R 4 T E x 4 b U V 1 b T N Y d U h 0 Y l l m c G V m L z g 1 L 3 U 0 M 1 Q y N D B T a j J x U V F O N l R a M k x u d W N C M z c 4 S k R 0 S 3 I r Y n V y O X p C b F d P c m l E b W 5 r d G Y z L 2 x T b n c y e D Q 5 V 2 x l M k 5 o T V Q v N V V y N V U r Z n Q v S X N K b n R 5 L z g 0 e V Z 2 N G Z v S E 9 6 a z R 5 c m 9 j M m J R S V Z 3 M m 1 v a i t D Y 2 J t S 2 p P R 3 R r c X R L Z 1 V 6 e E F D N z B k S E 4 2 O W x V M 2 I 5 O U h j N n h F c X J h Q 3 F m a F J q a D F j U 0 M 1 a G 9 O M E 5 Y M j M 2 M m I 5 a k l 0 d j J k N k d n M X d 5 Z G N 4 c G k 2 R W d M d V F U Y X R X T T V i c X p i U 2 9 Z Z X d k d m 5 i d E N S T H F h N X h P T H h s R T h 2 W G J P V k E 5 U n F X d m R I Q m p t U U Z 3 e T h i U l h s b U 4 r d T J I c V E 3 S D Z S d T R s U 0 d 4 L 0 8 w N 2 x 6 U H V x M k h 5 Q 1 Z H T V A z e U 1 W U U d Y T G 9 P Y k d Y d C t s M T B H Q l d N d V h 3 e U k 4 b 2 k y S 1 l D N 2 V Q b G V 1 a G 8 y Y y 9 P T G R 2 W j I 5 S 0 x E c G R S V 2 Q z Q X F I S D F s Q V V N d k o 1 O X J G K 3 p p N 2 F z V G V Y R V N U U 1 d o e k V L N 2 V 4 Y 3 U 1 N 2 R M V D E 0 O F F Z b V R 4 b E p l Y 2 o 1 b 0 8 2 M j F n V 3 k 3 W n R a L 3 Z a M m t y U H V w R E l T d 2 p w a W t S M 3 R l K 1 I 2 M m p p d 2 N 6 T W J 0 K 3 l o T m U r U W F w a k U 1 U k 9 I V V J h M V Q x N X h R a W 1 z W U l 5 Y U 1 R M U V u M 2 l I V l R 1 d l l I U m x E T n V S S G 8 z V G 9 W Q V l W c E J Z Y W h S e m I 2 c W 1 Z S V p K S k 1 J b n l H Y z R 5 Y n V Z U W V K M V U x a z R l d 3 Z Q c m R s Q z A 1 Q W t r Z F J K U n B t V X d y Q k R K R k 1 s T k 8 5 Y X p a b 1 h O e k o 4 d 2 U y a 1 N p S V l x a S t 3 e k h S e V l Q M H E 5 c W J t O G 9 t S j F a U U V M N 1 Y 4 R m l I R X V h T X c 3 U W k x R F E x V W h S e D J k U l F v Z E h U U W 5 u W D d S a 3 o 3 T 2 R 2 b 1 l t V 2 l u b D V G c k R S Q j N k Z 0 Z M T n o r Z l o 1 O V p R V m o 2 N U 9 N c l l 5 Z 2 Z J O X N U e T l X S k l K d D l q L 0 5 V b X N m T D l Q Q m 5 o V l A 4 Y 0 Q z Z j h F Y W F 4 W i 8 5 U G x i b U 5 k W V J o Q 1 h R d D d 0 d D A y N j d 4 c n J 1 a D c 1 Z E J 1 N 2 x q M 0 J J N z k 1 R i t Q V H R 4 R T Q 1 U 2 x E S D Q 0 T W I z a D V P W m Z W V n h J L 2 J 1 N E p n T W I z O H J S M 3 R K U D N Q S l F k S n Q 0 d 2 5 J W k V Z T U R U c z h T N W N 3 a 0 Z E b j B s e l h K c E 1 s a 1 h y U l R L R G h J S k 9 S a m F K Z H Z U U T g 0 S U V Z M E V p M U 1 n T G x n e k 5 X N j Z o U T E v Z U l n S F h 6 e E 1 h b F F q Z F h H W G Z S d G U 0 c W V 0 M C 9 q Y n Y v c 3 N V N n N j d X J l O X h p O S 8 r b X V X N T Z v W V V S M G 1 1 K z l a S H Z 2 Z E 9 P N z Q 0 O C t 4 b 0 x h W l h a d l d z M 2 J 6 T G 5 w V G U 5 b X l 3 Y U 1 0 V 1 F O b W d D M 3 I x N 0 o y e X l F N j J N V D Z k U j J V b F k w a z N q a U V T T 3 R 1 M W k x L 2 k 1 W E w y c G 5 5 S j N H e S t a V T g 4 K 3 d h Z W t N T 0 h i d G Y 0 W U M 2 b j R Y U j d i e j A 1 T X Z z S m 9 K d T J z T 0 t y c i 9 r V H o 0 e G d h c W 9 o W m Z 0 W U 9 l e V o v a k 5 N N n Z J b E k 5 Z 2 F K b E I r N 2 9 s U E x w M U N G L z g z M T l o N G J B b 3 V 2 Y 3 d P O W V 1 W U 9 Y c X R i a D c v a H Y z M 3 p L V m N x T 0 R m Z X Z l N E p s W G w 3 T i 8 y S j M 4 L 2 N n a H B F T E 9 o O S t a b T Z O c n g x c F c 3 W W d 5 N n R Z e V F v R V B U N W h h Z T J R N 2 Q v U F d i e C 9 p R j Y 4 M W s 2 a X Z w V V F m N H R s S G 5 t Z m 5 Y M z J E d S t i V 1 V 4 S T Q y V G V w d 0 x R S l Y 5 W l I 3 Z n l h T m V 2 M m N l T 2 t H a E t P Y z V M W G l C T 3 l B c 1 F i N T N O c j d R e m N Z c z F B b E d F U m p F W U p u R X I r b 1 Z K W W t S U 0 5 j N i 9 o M E x P d n M y c n p F T X F q R F N S U G t 0 Z W k z U 3 p 0 R z E 3 Z z R Z Z W V Z R 3 Z K c C 9 u a V Z T T W 9 q N W 9 v T k w 2 W H B Y U C 9 C b F p z R D N Q N X d w a 0 1 M N H Z L N n F O Q 2 l M T k l G U k 9 Z R z B Z e V B C b G k x Y 0 V z a G U 1 R E h E c V V 3 U j J q T 2 N F S 2 R F Z l E r R z R 2 M 2 I w Q n d y R W c w Y k l 5 c G w 5 O U Z l O T l m d 2 1 2 d k R 1 R z Z x c 2 F T W G d G d X J 0 N 0 N F Z G o y T W J K Q X d l d E 5 Y N n V r M z J y Z j g 4 R D M v d 0 J U M i t M T W V m V D l W a k 5 t M W 1 4 Z E 5 2 Q V N y a H F q Z S 9 s N k 8 x c 2 8 3 b n B B S H Q z c k 9 l Z H Q 5 N W x k M j R j O T F Z b k N E a W 4 y d m 5 5 N G N o d z N v b V R U S V p P U E 9 x c k 5 a N 2 J 5 N k Z E a D h t N E h x W W R a c 2 p J N F Z T R 2 5 V d n B w b l h R d W t T K 2 c v Z F h T Z H p M M n R k Z l l k b l d E c l J 0 R W F p W X l J S k Y w N m p X d T N u e F p 3 K 3 p 0 d U p U Z l B u b X k 2 b E p C R T d 0 Z 0 5 E R j Z E a V R 6 b E x 3 Q n J Z Q 3 B U S n N n c E V R a m 1 s O H R D e W x M c E J w M j h p U 3 A 5 Z F J 0 d m l y Z k h i K 0 t G S j J t a 0 5 y W E x i L 3 p r U n B q M H p u Y m w 3 L z l h T 3 N p Q 3 p p Y y 9 k Y 3 d k a n l B T G 5 E N j N q b V I v L 0 t V e T l O W T h v W F p q R H J o d X R w M m J L T X l O U m J 1 V 3 R o S X h W U m g w R F F a M H h G a 3 R 5 V 1 B X U n Z 2 c H Z i c D l X V E R B W U p 4 e U 0 0 W m J O W m J I a T B 2 U G N I c 3 M z T G V X R k x o b k c z Z k p t S k Z Y b F c v O W M v O D g 3 R z l 5 Z 2 M y b 2 8 x N 1 R h K 0 1 M N l U 3 c V V Q O E 1 O O W g r a k p q Y 1 l Q R l d q Y n Z w V E h I M z h Y Y y 9 i T j N E b H Z M Q l Z P b X Y x d k 5 m U E 9 I b 2 V R c V R B T U d 6 c z F r W V c z V k R L O E J u N 3 c r e V V z b j l y Q X d x R k I 0 b 2 t B c W 1 R c U 4 x M X p P V U 1 T b 1 k r V X V 2 T U x H U T V 2 M 2 N M M l h J T E x L M E l m b H R m V U d q L 2 J 4 W j Y z S H V j W G J 5 c G 0 z Z k Z W R m t 5 b 3 d P e m V 5 a l B O L z h E R 1 B X M W t w d G R T R W p q N W J E e W x U S 3 h R Q m F Y S k 5 L O X Q z M D U 3 Z G p J M W N l Z l k 4 L 3 p a L 0 k 0 L 3 B w U X l z S U p S U 2 9 M S E x L M T Z x d T l V b k V a V 1 B w S l o x e X J X Y n U y Z 0 o x O G d m c E o x R n h R b W 9 l U k l y d n o 4 T j d p d H B v Y W F W S 3 l 2 W j B y a n V 3 V T Y y b j B h c m x 6 S T J J W k x z W H F X R U 9 L Y 3 N 4 e E N O V 0 9 a T 0 N i S j c 3 Z T N r Y 2 5 1 W i 8 v K 2 J 2 S U Z q U T c w T i t i Z 2 9 k M X V l a k l o R W x F S E 1 4 Q W g x a k N U U l h Q W D h P T l h Y b V B 0 N k h L b U p 2 T j A 5 Y V F K V j B X e F Q 1 W W d v R F c 2 M E U z V H V o Z j Q 2 W D k r a y 8 5 N m F T M E h N e G F I d n J 1 Z V o w O W w w Y 3 U r S 2 N h K z c r S z Z M b 1 Z j a G t 6 Z U l q S G h X b 2 J V U l U 5 O X l w Q l N t R T Z F O H J y S U F E N 2 J 4 Y z B j N E 1 E K 1 R 2 S U Z o V k 5 T e i 9 n S m p a U 0 V B b E l K Y n h D N E p B S U h y W D F 5 W F h 0 N C s v R W Y 4 Y 2 l x Q k 5 m Y z l T b W 1 s W F d 6 K 2 9 u Z j h O V F N D T m V W c l d I c G E v d E k z b E 9 L W T F r b z d l T m 1 l K 2 d x V 0 V U R E R p c m Z R M G Z P S m h F U F l S K 3 Y x c k V 1 a 0 8 x W X c v T 1 B M V 0 Z U Y T V w Q 3 Z 5 M n l D T V p I T X U v M j Y 1 b G F I Z j l v Y m V t K 2 5 v Z X U 5 a n p h c 0 x E c 0 F K R k V q S V l w b i t S c m x Z c m F w R U Y 2 e X p 1 O H R L S 0 V t W D g 5 a j B r a j Y w b m F D a j l z T U g v M k J K N T Z m Z 2 V I T T V k V E h u V 3 d q Q k p T R m V X V V Y 1 U 1 R D a H Z n N S 9 D a U J 2 a G x W T l p W V V Z G W l F j b j d C N z h W S m g 0 M z h E e E Y 1 N 3 B 0 b E 1 5 N W 1 6 b V R S N U g w b T l q a G V M U n Z Y W U Z x W E 1 5 W D U w e G l l R F R I b m 5 n U T F W R n N i e U h k e n J Z M 1 h t W l g 3 U U s r T 2 4 4 e U k y c G l x R X d M Z T d w Y T Z T e X B w U 1 J n W V N v R H d 3 b V R x S 2 h s N U l 4 R k x G a n p Y W m E r K 2 p a b G p k M H N l O W R s N n M y M 2 M 4 M 2 t P a E t C S S t k d W F s d z N 5 O E V E K y t t e G h 4 S U 9 t a 2 Y w b E h o a 3 U z Y X o v S 1 Y z U 2 N 5 N m 5 3 W F R H N m t K W l d s d W J x T W p t N k t x U E l 4 d G d a d n A 2 d W Q 3 T k Z C M m p H Q k E w M 1 p n U D R j e U J V W W Z y N F B v c k g 3 S G 9 s O U t Z W m h C R X R X a m 1 K N T B z U U t C a z N m Y V d R N m h 1 c k Z N c n J P d 3 J Z O H V p b V E 2 R W V v b X p x R E d E a E t 3 T G 8 w Z 1 R n a H h m a W t z Q X R F R 0 p r O F p U Z W 5 M d T l t Y m E y U G Z 2 a V o 2 Q z Z Q U j l E T z F T Q m V 2 K z c y R k 1 O V 0 9 p Y W t V V n J T Y 1 V m T V h N W D N k e j N u N T l m S F V 6 Q y t q c T h z b k 1 0 T E d O R T h X a U J U S X R H L 2 l w Y 2 N l N W J u V l R l U U R j W k l P Z 0 l k Y k d H a X k y V k h i W m x n N G 9 m K y 9 2 Z n V P a 3 F z O D g z M y 9 m W G V v b k x 1 c U 9 r d H F k Y X U 3 R l p w V 0 J p V 0 V o R V N R Q k p n Y 2 J X d 2 N 4 b W 1 D e n l 5 Z k 8 5 Z D M 3 c H F a Y z J i T k 9 1 Z l k 1 O X d K e G 1 O N 2 J N Y k d H Q 3 h o S X p B N U N R a 1 F V U U V K Q l N R Q n l s S 3 J j N m d j O X I 1 L 1 Z D d l N U Y 3 U y Q k p K N F B p e l d R a 1 h Y c m w y O T F k W D d l Y 1 B 2 O G V N T U J h a V o y R V J E N l B R V G 5 m N F l 0 b D B r M z M r U U F 3 Z V M 1 Q z B I b n V w V 3 B r e U k 0 b k h L b 0 0 r N T R E T l F P T m p Z K 1 N R Z G 0 1 L 2 h 0 N y 9 k a E 9 2 Y T c z S E o r S H F x e l Q 1 U z F i Q m l 6 Y X Y 0 L 0 J 2 W k V i N k l i M H l N N D N O c D J M a 0 J q c X o 3 T G Z k d E g 4 W H R T e W V p Y l g y S T c y O G N 4 N S 9 m c z R D b W 1 P K 2 p U Y U 1 V b 0 J S S z A 5 Q j B E V z N F N F d n T l R T O W x U b j l r N k Z x W n V N S 0 5 U S j h Y N G o r V y 8 1 V E 1 3 V V Z j c 2 V C a X h 0 Z V V N Y m J C a G F Q W V Q 4 Z n V i V 3 l K T l h M T H F E R C t 3 V l F F e l h R U 2 p K Y 1 Q 2 T z l q S U p j a n I 2 Z E l w c j E 0 Z m V Z S j Z R V 2 x 6 V W t E T 1 I v V n J s T F U 1 c k h 2 a 2 0 x a E Z m c n B L L 2 F T e W t 6 a D Z v a z F S S D B H e G I 0 a W l V U 0 9 6 b j R Q a S t k T m 9 p Y n F S Y 3 V r U 0 t Z e X V M e G V U T T B t b H p 6 S W x z M U o 2 c F k x V T F Y b X h W Q V d t V 3 d Y d T N i d V F 2 T m N n c 3 M 0 d m d s T E t R T l B X U j B Y e j c r S V Z m L 2 4 x L 3 g w N D J q b T N m W k Z G a z R i U z h 4 c m Z H U U s x U 3 J t N k 8 3 c E p H Z U 1 M Z D N z S D U x d 3 N I S 2 t 1 M 2 V 3 Y V Z j W j l V d U R G S k 9 I M m J i e F R W N T Z a a l V k R T Y v b n R z b V Y r R l J x N U 9 1 b 1 N x U G J E c 0 1 n M T k x T l Y 3 W k F B W E N l e l d 0 O D R 2 d X p M Q V l H Q n N o b X N 5 T W Q 4 T E 1 0 b V R n V E I y S G d E Q n p s V E h L N V h Q a D h Q c l N S U X M y R k V P Y z J w V E J k U W V v b l Q y V m M 2 Q l V P S G t s e l l O O C s r c k k 1 T E h 1 b 2 h w Z k g y W G F S W W 4 2 Q U p C N T h l b W 1 B V E N r S C 9 2 S 0 p M R m g w R V Q v N j d Z d X N q Y z h p M S t m Q T V 6 U F F Q M 1 l V U m N m M F Z U S D F j O S 9 p N y t h b k t a e k p 2 Q S 9 O e E Z N K 2 p v b F J 6 M W 0 4 Z W J T e E M z b V N C L 2 V 6 d n l k T D B m Q l E x V H F G b G 5 J Z n J o R 1 h m S W x Q d 2 9 W Z k 9 O Z z I r V X d m T z k 1 N G x R M z l s Z H d 4 W l F 4 a H Z 3 T z l Z T 0 l M b V B S d G Z J Y V Z s c z c 0 T D E 1 S 2 E y V U F s N l p B T T N I S H g 5 S m F p Q l B 5 d U x F c n h 6 T T N Y M F h F Y V E 1 V D d a c T R n a E 8 1 L 0 x Z N j V v N m N 2 U W F B M G h 5 N C 9 a N G h X O W M 3 Q T Z P W m U v Z D N L V z k 5 a z V m W H J P Y k g v L 2 d j W X k 1 Z X h M S W J y b U J 5 S k V k L 1 p 5 Y 3 F N b 1 d B M H p q M l l X V G J O b F k r U j E 0 M 0 1 M Q 3 h D e W x T Y V E 4 U m J 5 b H J 1 Z l E x R n N Y c 0 F B U E t p O C 9 R V H g 3 Q n R T M E t 2 Z j B r K 3 p P R W 0 x c 1 p I Z k x o M E d 5 U y t U N z Z C c n J 4 M U U x b W N t V V F q d 0 V G S z B k M z d 3 R C t X Q k N I W n B O U E h X V C 9 r U W h O V l F H Y 3 B n W l d o b l R Y Z H J a L 2 t N U S 9 Q b 0 R 6 a E k x Y z l 1 Q z U y c m 9 i a j J w a n I z Y 2 h M Z U 5 I V W V Z Z G F p T 3 p q V z N u e W V Y e V l C a V l K O F o 1 R n Z P a 2 o r e G o 1 K 0 c 5 Z E N 6 L 0 1 a d F Z B U l d z b z J Y V 1 h Y e H R W Z 3 V q N H o 0 Y 2 R 2 Y T B y c U 5 T Q 3 R N d 3 N E S l p z b 1 h o a 2 g 3 T z R E V S t R U 0 t S N E l F S E h 1 R G R k O T h s b n g 5 N U h r T m N P S n h P S j d O b X p l S z Y 2 N j R q R U F p Y 2 t X U G V l K y s 5 Z z J s b E 5 w W l Z h a j V s V 2 R h e H g 0 W j Z m T G c v b i 9 q M U p 6 N S 9 x T W V H Z T Q x V G o z L z A 2 N F k 3 c j F O Z j U 4 V E h U e j N I M D M x U H c 3 M V d L c F U 2 S T k 5 e k l V c E s r e V p E e l Z P W j N o V G 1 q Z l l P T 3 Q v Z n h l N i t M R T F 4 M 3 d t a E h r T 3 d M U X J K Q k V t W E Q 2 K 3 B I e H Z V M H B 3 Q n F s b 1 h z d k N k Z j J Y R m k 2 O V R k a 2 d 4 M 2 1 l Z U 5 P a j N V U n F t d T R M R z Z W R W F 6 a 1 p J b 0 t i a k 1 N O X U 5 K 1 p p U H M y U l h i d l l u U 3 l n K 1 d x W k 1 y M l Z D c D l y N U s w a T R o T n g 0 U m N P M k J R e X Z l e m R z N X V r Y n c 3 b E V S Z W x 2 a U 9 s a U R P d D h 6 R F o y V i 9 s Y 3 d 1 Y U t m Z W J L Q 3 l L e F F J c T B z e k Z N U j h l c z B B c T F z S 0 N x a k F S e j N D R l F 5 a 0 p x W k R M a 3 M y Z j N 2 c D N U Z G R 3 R H J F V X Z G U U E 1 R k h l S 2 l i T V h j Y W 9 p U m N 6 Z C t O c W 5 u N X N P Z i s r S X N E Z j N q W U J H L 3 Y 0 Q m 0 0 Y l V E W j J J V W Y v a 1 N N a z R w T 0 p 1 Q T I w Y k l w V X p r T 0 4 y e m p l b 2 R F c W x q N m N Q S D c 4 c G 5 i U 3 p J b G R 0 T W 4 z c F V p c U d t W k 1 x c 0 x y T m x C M m p t S z J o L z V r S l J O Y X h o U D F P d E d 3 S 1 J i U 2 R I W F p o S n R j b U x w T k l a M G d n U n V Q b y 9 S Y X h Y U 1 N J K z l z b 2 x N T D R n c E Z q a T h M c 2 0 z c 2 Z J T D I 5 O S 9 r M l d l M j R w b X p o U E Z i U D J U Y m 5 t N G 1 W Z 1 p 3 Y U t m R 3 d 5 b W c x R 0 h T d G l 4 T y t z N 2 F Z T 2 V M R U t o b T R w e G x 6 S n N 5 a n N w S W t F Q X d n T i 9 q U k Z j M n h l e n B Y M G Z M c 2 t F d k Z W T m 4 r e H F m e U 9 W e U 1 X Z k 9 I S n F h b W 8 3 Z D V J a l B C b D N Y c W F 5 c 3 h P b j h 5 U H p X S C s y K y s r N D d Z O G Y 2 T E Z C S 1 V W b F o r V 2 1 m a H J o Q U t P W E F V e m F K d V p l M n N t T D l L d H I z d n N m M m Z R T m N O a W F D M n p s V T Z F b 3 B 0 Q 1 U 3 M E V 2 S H d T T j B X a D V 5 Q T M y a 3 N q N U 1 s N E d t Z E 5 5 a F d t W m N m a W 1 2 L z l O O X J E N D B s a 2 x 1 R S s z a n d p Y V V R a W t E a C 9 N O H Z i M n p M Z k x a V G 5 a c z M w R n Z U a E Z v b X N P b E 0 w Z V h t c j U r M n V j b W d N O U k 0 U U F G Q 2 d X c j l B T m w y M k R s U 0 h U d j V a M U 5 I O U t y T j d C N D Z T S 2 F 5 d H l s Q k p a O G h 1 N H R M L 0 x v M m c 5 e F R s c k d 0 T U p h b m x p N 0 U 5 L 2 N y M 1 B u M 0 Z y Q 1 E z M 0 g 3 Q n p K d G p Y O C 9 Q L z V k N T d k M 1 U x c X B Q c y 8 1 Y 1 J m d l l D d i 9 2 Z H Z j b F Y 5 R 2 Q 0 V F B n V H N Y S X J 1 e m M v e F p F Y 0 R T K 1 k x R W E w Y 2 c 5 O T l P V m I 3 W n Q 1 W W Q 1 a i s z Q V I 4 a 1 N q R n R 3 L 1 R r Y 2 h R a U h 2 U j d B S 0 p 2 b j F z M 0 x 5 Z n N S T n Z J d X B 4 U U N K S l V 2 Z m d N V X J y S l V z S H R 5 b W t N M l R j Y n R 5 b W p x Y n M w Z z J 6 V W 1 B V n l T V 1 R a T W M w T U s 3 Y 2 c x T l g y S G F S U X F h T D d 0 e F l K b 3 d K N D N K c U t E d F B J Z E 5 K U j V l W F N N U 0 Z Z V 2 9 V Z F F P O W 1 D Z V h M M k x s M C 9 R Z T N N S X J H O U t F e X h 6 b 1 p h V U V p T k l h e m h U Z G U 5 Y n o v S 0 9 y N l d 4 W X d z M X p h K 2 t O L 1 l M Z n Z Q b z I w O G Z G O E Z m N U 1 V O F p 4 d E E w R T Y 4 M 2 d G N H N V a m l 4 e D R P b V l R W k R s T G 0 3 c V d p Y V F G T m p M V U d I a H J L S z V B c 0 Z z S E 9 u Z l I x d D J 5 S m Z M S 0 Q 3 d k h p S D J 6 e D J C c S 9 4 a V V 6 V F p N S 0 V D V k k w Z k V a c G 1 v W n B t b W Z z Z U 4 v N j F y Z U E w Z z J 4 c G 1 r b 3 B Z N z k 5 M U N Q R C 9 Y b j R S N G I 3 c m x I M z h k U V h 6 d l U v e n Y x O F p I K 1 B O d z V q U F N l a m g 1 a n F H T W Y v V y 9 E T U h C S W l w b z R V N V R D O U p R e D R k S U Z 6 R n p 4 Q m s 4 Z W V J O U 5 t L 2 N 5 T U t P Y W t N T X g 1 Q 2 g 5 S W R Q T G U 2 c 2 U 0 a G U v W D h Q V z N R N G U r S T l l a n R 6 M U Z a Y T F s d U 4 z Y W l q R F E 3 a C t I c 3 V X d k 1 1 S H E v e k U z S T Z Q b j c w N H o 5 b F d q a 3 p u T m p h O W U 1 a X N G d V N p U 3 h j d 3 N 6 Y U l 4 N U N Z O U h Q R l o 2 Q n c w R E N j R W V y c T Y v R n Q z c z k 3 N y s y b E J k a T k 1 c m V z M 0 5 5 U F E 1 b W 9 m S k p E M j d h V G 5 E Q 2 V V V j R U V D N R V W R m b m 5 l T D R q e j h 5 R 0 9 1 c F M 5 L 1 A 0 L 3 R 1 N E 5 s O U R l S 2 l Y V U N h d W F D d E x 2 d k Z k c H F Y e W p I d 0 x x R E N j V W V v c W Z C O W R 4 b E x N a 2 R p N 2 d W V m J N a l R X Q m J H a k x 2 S T l i Z X h 2 N n l k U 1 c w V W s 0 Q 2 Z Z T 0 p u S k R 6 N 0 5 x M j l N b 2 R y U l N F R D F z b l B O R T Z 6 c W F H W H B Y Z U 9 J d U h V U 0 F 3 b V N I a C 8 r b z l P Z W c 2 K 3 J s S U p V R C s w Z G 5 S e H g 1 T U R T a U V S R E 9 L d 2 k y V V F D U j N V T G N i Y 0 R R N E Z k S 0 p E c D d x S z N y S m J h a 0 F 1 b n B y R H R B d m x V R z I w O U R z W V V V M l F L W m J n O D V W U U Z Y b V Q z c n I z c 1 V S Y T d Y b m l H U G Z H T H F O N i 9 o N n c 5 U U g 4 e V R k U n R r R D Y 4 a V d k K 3 Z a e D E 3 c m 5 j T 2 4 4 Y W p k V k 9 r c G Z P W j l 3 U G 4 y T D E y d z B F W j l a V E Z R L 2 d N b z d m d k 9 1 N m s x a T B I R 2 Z C S X B l M 0 J 4 d T d L Z E F k d U d O a m F m U S 9 4 O F l O M j J p S m 1 W U j Z G T G x F S n d m N z N U U T N W c D N l Z G J S d G J D d E x y b U R o a W t h S k R a Z m N j e W F 2 O F V s Z k J Z W m 1 r Z W p 2 S l p F d F l O a 0 t U V G N 3 a k p F M m d W a 1 V p M F d L U m R D Y 1 B z S W h I M D c 5 R C t r Q 0 t p N U U 5 O X h 6 e j Z k O U N r S j h o a W 1 V N F N i V U 1 J Z U Z j O G J 5 O H N Q d n M v W H Q 5 Z X k 1 c 1 p Y S 2 d J b G p p Q T l v d 3 h X a z h m S z c r Z T Z N b S 9 u e m d z S j B 1 U E N G S T N p T 0 J w Y 2 9 o Z W 1 y W U 1 x T j M r R U h W e W 9 D W m N I V E R 0 d X d i W X Z p W U 5 D T D M r d k N H Q 3 J j N V p 4 a V k r W F N 0 R z l l e D R a O U d m V G 9 M Q l p j T n B t S 3 d N Z n Z F U k d m c k F 1 L 2 N G Q U s w e F B s b 2 l 0 d l p O b D c 5 N 0 h x N X o v Z y 9 Z a V h T T j B V b H R 4 e k 1 S M V B M V 2 Z U M n k v d 2 x y N l l h e W R w b U l h T 0 N z U n d L d 0 5 2 d 0 1 R Z H J j U l R O Q W 4 0 a k 9 G Y n B D c 0 4 w M V h C d U d r e D Z r K 3 o 4 N 0 J T R 3 B w a G Z I U 2 p 0 Y W F q d T M w V T N y e V B m M 3 J 2 Q m N h V W U 3 R U c r a W l V e i t E R z I 2 Z F J G U W 5 o O E 1 6 b m x s d j J j U C 9 2 L z V W L 1 h C T W 5 v T 2 Z J N k x Y T X Z m M F c 1 a m V V N F Z G S n V u d D d H Z k J G Q 0 p v b j d H V X d I U G h x b X B p a 2 Z z c E R Q O T d I c 3 g 0 b j N 1 Y X I r T E 5 i N T F K b F d t U n R C N k 5 I V m V G M U R x N W Z 0 R 3 l z V k I 3 W G 1 E R 1 V l M H Z G Q k p a R m N h Q 1 h u c D Z k Z l B p c k I 5 R F Z O M W p h T 0 k 2 T D U 0 Y T V k L 2 0 5 Y k h j N W l F O W V 6 T k l G b z l u e n E y N j J Q d j B 6 Z n A 3 N V B O K y t w c E h V a G h k N T d M V T l G R V p W Y 3 F B M 1 Q y d D F r R 0 I x S y 9 O b n Z j N j l L M y 9 H M 3 J l b W M v M D N i K 2 F T N m l C d U J h R F F E U T l W T l R W R U N 0 M G t F e m t z Q z l C T F U 4 T G U r R l N X M 0 R h W G 5 6 M z R i L 3 p E c T V Y R W Z U Y n B 0 S k 5 S Q y s 5 a 1 Z I M E 5 r Z E 8 2 a m h a V 3 J v Z G t V c U 9 x d H B h W X k v e m 9 O V G 5 U M S 9 n a 0 J k T G Q 3 L 0 w 3 L y s 4 S C 9 P e T V M Y l N s d 0 Y 4 O W 5 v a 0 5 W W V M 5 N X Z I W m 9 o U F p O b F k r U l U v N 2 Z 2 Y T I 5 Y U 5 Q d U o y L y 8 5 N G R 6 S 2 d L R H R O T V I 1 e T J v M D J Q V U t W L y 9 z V H Z w M j N i c F d N Z U h R M C 9 N M m N w a E R o S E t h W G p D b 3 h o M X B X T G 1 i e D Z M M j l 0 Z X A w M 2 R u M k 9 s c 2 9 n N F k 4 c 1 Z 5 c j F 1 d k d F e X Z H R W h q M W l x U j l P S U V i M U g 3 Z 1 Z 5 c z R s a m d X R T N I S G p i T W F V Z V V i N G Z Y V E N j M j B i S z U 4 b W x V e G p P U V A 0 V G d s V U 9 S d H N 1 M G d t Z V l n T n I 3 M 0 Z u c H l i d W t W W H N t Q m l E U D h m M 0 R O Q 2 5 F M F h m d U V 3 T 0 F J U U c z O E Z m L 1 o z e l N 3 N j B J d m 1 p M U p S R V N m c 0 4 4 b E 5 h d W J 5 d E p 0 b 2 V a d 3 l y d 0 5 O Z 1 F V a 0 J q U 0 N Z U W R L e T l M Y n B T Z 3 I w N C 8 z R U J q c U 5 a U 0 8 2 Z m h E d W x 3 T m N 5 U 0 h q N H B M d j h M L 2 F M N k d y c T R l Q n J J N m 5 s Q V p z V 2 l V Y U Z r U X Q 2 b W h q Q X B h c i 9 r Y W Z 6 U G p F R z J k Q 2 Z C S E t R d U d p R V R E K 0 Y w R 2 R y c E l 1 c W V I Z k t D d X R P L 2 c 2 T E d W R T M v V m J P N y t Y a V h 6 M n d h d 3 Z H W E V L e X V w O G p z e E 5 a T 2 1 w W C 9 C W C t F b j d I Z V V m a 2 d k U H N w b j N z R j N X e D J F Z z U 1 U 3 h h O T d D S S s v b n U v O T V I T H l 1 Z 0 5 2 d U l 5 Z 1 N 6 S G x 4 d i 9 D M z A w L 1 J N S U l F c T h v S n h v d 2 1 Q S m Y v N E 1 G T 1 E z V E V 5 R V d k R 0 p k O W p W K z B Q b 0 Z s T 2 t p R U l u Z 0 5 q V T B J O D Z r W l g v T 2 Y 1 d W J B Y 0 5 O c 0 1 6 S D h a N X R D c z E w R U d 5 b 1 o 1 e m 5 B M 3 J h M C t R T E 5 y W l p 1 Z 2 t 6 U E d V M E w v b 1 N m O U 5 5 S l c z d F B T U 1 Z q M 0 E 0 U W l R Y U p l W n p V T 2 d i K 1 R y Y W R v R k N 1 b 0 9 1 b m l E M T g 4 Y 1 N j Q T A 5 b l h 3 b X I v S E p T c k d 0 Y z V a Y 3 p l Y X Q y M 2 5 n N W Q y M D I 3 W E 1 1 Z k V x N 3 J 4 c 1 B P W C t J V G F O M n p h M l h T R G J m N E I z W G x 6 S m l q Z T c 2 T T d r S 1 F D e T Z P S 1 B a O X M y V m l G T E p w M 0 Z j d m p 3 T 1 B R L 2 Z U T 2 V i W k Z M R H B C U 0 R 0 d 3 V s O H d L Q 1 h I Q l U y Z 0 9 I M V h U b G 5 I R G 9 s Z l l 2 b k l M c T F k d j R w c l d T b 0 l 4 O T l D R F F X Z k x p V U V 2 V H A z V H l t N G I v U D J T R 2 V q a D h J N D N l T 2 5 w b C t p Z S t t M i t 0 T E N P c V B k c 2 5 y d U 5 Y V W p U K y 8 1 Y V Z y M X h B Q 3 M y a z J 1 d V g w a G p 6 U G V S S m N 6 a T A v V V p L Q n h L S T c r N n c w O T A x S G h D V l V Y U T l H T l R k b l p 0 S T B H c n R K R l Z L W V d 5 U z V 1 a m V 4 T U t 2 M S t C b m F X c l N 5 T V V N R E U r Z 1 M z O V N 0 T n g r T X V v O V l X c E d s V 2 d h R k Z h d W p K N G Z x V X Y w b k g 2 e X F p d U Q x T S s r b 1 Q z b 3 h U W U Z 0 b H N n a 1 A 3 M n d t V n g v R T R 6 Z U 0 z S 2 t x a G 1 6 N m l k U k 1 K M V J h d 2 x Z N W g 2 S U 1 q b 1 R y d V V C e j N p U 2 V q N l R o O F p W V D R U a n B C V E h l W X l q R W 5 M O X J T d z V V M E J H S l l T c 0 1 Z W E U v c 3 J o a k R T W U 1 v b 1 h K R 2 5 6 c X F v Z 3 l j Z 1 J n M X c 0 M m t H R T Y 4 V l J O c G F Y e U N M V W U 2 U 0 9 m R 3 d H Q m 5 h Y V U w S E 4 0 d 2 x Y V k I 0 c l V G a X J h R 2 J o a m 9 T c U d 3 e U k 1 N E h X M G 8 1 R W 0 z d G R H a G p X Z m 0 r Q X E 4 c m h I e X R z O D B w Z E N j U V d x b k x l T 3 I z O G 1 U T C 8 0 T E s 5 N 2 F 4 S k 1 y S G 1 Y T T Z O S G N Q b T h j T W Q 4 d 3 h V T 3 h n b 2 p m V H p I L 0 t y b 0 I x d G x J M F B p T U t F M 3 A 5 O U 8 r Z X h 0 Y j l o Y W 9 t a k t O Y 1 R I d m F Z L 0 9 E W H Z j W X A 2 Q k E x d D Q 2 N E 0 4 R l J O Y m F h b 0 o 0 V E d r Z U J E a V F s Y U t I Y T l u L 3 Z Y W H N l Y n R l M 2 5 s N W V k W X U y d z Y x Y U V h Q W 8 1 U F p 1 Y l J 0 a T J z b z B F d j h R Q U I 5 K 2 5 1 c G J M S U p R N n k 0 W m x I Z W Y 2 Z F B z T D B j S 0 M z U 1 A 2 T T V y b 0 9 m Y j Y 1 e E J I Z W V m R j U x b m U 1 R 0 g v R E R T e V p Y R V h J S l o r W D U 1 c l B U b m k 0 V W l o T n g z U T R T c 3 V S b E J w O H p N Q X d C b k 9 U Z 2 F P O U R u c l R S Z l J z a W x 5 M m k 4 N T h q S W p M e F B q R U Z 0 b V Z S c m N O M D R u V D Z U e C t 2 c 0 8 4 S D B Q W H N B b z V N d G t z M m N 3 Q V B V Z T I 4 O D V P e G J p R 0 t u e X V V N U l J a m o z U G l j T T B U b m p m Z i t J W k s 0 V n V t S m o 2 R U 9 m N n B 4 d 1 h B M W V n a m 1 r W E 5 6 T 3 d m e m R k c V F 6 R m s 1 W U t u Z k M 5 Y 3 B T d V V l b m x U K 0 0 2 M m p h R m J K S z J E L 2 F T Y l p u T z V G R i s z T V B P S 3 A w O V N t b m 8 3 Z 2 h q W m 4 2 T 3 I z L 2 5 X O X d 3 T F V 4 c X l 4 U D g 5 S i 8 v b l V m Z T N F M V h x a k M 0 d C t P a 0 o 2 R j B K L z d 5 Y 2 N 4 Y n V w Q U p J Z D k 1 T n R 0 Z 2 x 6 Y m Y 1 e k t r a 3 d r R 0 J o S W s w M W t L e F Z J Y 3 J t M 2 J G U E 5 a T X V r M D Z j R i 9 N N 2 s 4 U m F 0 S V B w c z U 5 b G c 2 b l N G N 3 d w O H p 1 V H p G W W 9 G Y 0 p r V n l Z S U J F S 2 s w M l h 6 d 1 c 1 e m 4 w c W R o W X V Y N E 9 i M W 5 E N H k v d H g x M D N q d H F 3 R z F N Y l B J O U N s b l F 5 U V N L U k l w T W I 0 b H A 4 R E d V N E N O W T J N N k c 4 b n c w d n J P S G R B e j J r V D Z 2 e n V C R G l 2 S 1 V V e X Z R U m 4 z U W x O e T Z i U 3 F U b k x a N T h l a D M 3 Z T l L b i 9 Q N D Z l K 3 p C b 0 p l S E g z e V E 1 N 2 I w a 0 1 x T j F M M z Y y R E 5 C M S 9 I V 1 h N T D F k O T d B d k h G b H B i Q 1 V z M 3 F 5 c F g 1 Y m 5 l K 3 Q 0 c 2 t Y Z G 1 L T l d j a U 4 x O D B x T G E y U 3 F 1 R 2 M 4 N W 1 Z Y 2 Z q R F d O a k Z Q Z 1 o 2 Z D d Q d G h k Y 2 9 u M U 5 r a n o 2 S 1 N 4 M 0 9 F N W J R b k V 0 c z d F S 1 c z a j F i M k h v a 2 o w b 2 R a T W Z i c T l r Y W 5 z V T k 0 M k 9 s V k l a U C t 4 V C 9 G Q W 9 N Z D V D N k d m T 1 l 0 R 2 t E M n c 3 M l V W Z m 1 P N D F S b T V H d m 8 y M F h T U G Z 2 W j h 2 N 0 5 w U G 5 U c U V t N k J s N l k v U W 5 R Q 2 t O d z F O R z N T V T M 4 S T I v e X B Q L y 9 y M z g v c D J W L 0 9 p Z l h i Z 2 M z K 0 R h N m F N S n U v V 1 R a e D Z V U W 5 l N G l k Z l h Z M m 5 t W U 1 6 d 2 V j Q z J z Y T B j e W I 0 a j d O b T J q W j E 3 R H R L W l V u a m l Z M m 1 a T W 9 u N m l q Q X V s Y W Z u Z y 9 X c z I 5 W E d R S 2 F J T W x 5 R V J r M W k y a m c v W G R 2 W D g 5 N m h B Z E l G R G R O V l J r V j V r Y z R q L 1 d U e k N s O V Z F e E 1 y T E E 2 O H Q 0 V W Q r M 3 Z J Z S t M V U 5 W O U V h M k 1 O R V o 4 V F R U d j E 3 N D J O Y l d Y b z M 3 Z U J a N T d Z a k R u L 0 Z w c H F Z L 2 d k Q 2 1 V W H l D Y T Z P Y l I 3 Q j l 0 M z d x T X I 1 e U J h M T h x T W x q R 1 V E V F V M T k F T b E 5 B e H Z t S X F H a X h p L z d a Y z g 5 c m d E N z Y z e m F Z N T d a Z n B k a U F 1 W V V o c k 9 Z Q T B 6 Y j d 5 Y l d 6 L z R Y e n p 3 M G l N O E 1 i T 1 o r S U p H W X A 2 e j J 3 Y 0 J R T 2 5 I Z z E 1 Z W F F d X l L R y 9 o S l V G Z k 1 r d H h t T 2 x w c F p t N C 9 Y N 2 N y b k t h c D h Z Z 1 A 4 R C t k L 1 J T L 0 9 0 W k 8 5 O V N 2 N l p r e H c 1 Z W V 1 U U o x c W Z y d W V w T G Q z T E Z o Q X I 4 c H V 3 T E 9 4 Z E o 0 Z k F S S n I 3 N F Z M N z R Q M z l J M X N y U n R l V S t 4 L 2 o r e F F B Q U Z w W k p S R U Z V Z W l z Y m l Y d G N t T 2 Z v M z J E Y n p w U H U z c 3 V X V j k 5 a G I 0 O U Z v S G 8 y d D M 5 d U l T M l Y v a U Z U S E 0 0 d k N x V z d D T l J N W m V H c 2 5 U e X p l U 2 R 0 b z h K N G 8 5 N F J a b 0 E r L 2 p y Y X R r M H g z Y 2 V o c l J 2 W k g 1 M 0 R z c G J L M H B U b 0 o v Y S t Q a 2 9 w R G R N Y m 8 y S E 9 M W H l y V 0 N E L y 9 S L 3 g x T n Z M K 2 V H L 0 9 I R j g 5 N n N z Y W E w b D Z O S k 9 1 b U Z W U 3 F H Y m p q O T V T Y z B u c D F R M E R C e m F 4 T E 1 Q L 1 p J V n E v W k N l U 1 V S T T h X U m Z R K 3 d Z d l J p N 3 Y 3 b T N W e G U 3 N l J 6 e D Z z O D l 0 Q U x y T n V 5 b D J 5 b 2 l U b T M v U 1 d q N D l Y c 2 Z Q V m h m d m J Z Z W o 3 T X h C a l h Q S X N G T T N O c 2 Z H T U x I K 3 c 4 a k h 2 N k 1 1 W T R k N 1 B s Y 0 I 1 Z F p l a z V j c G h l W n h O W D M v M E 4 3 b G s 2 b V V x L z g 1 V E d o M 1 p w Z X Z 6 N T M v R l N k a n A v M l Z o Q n l L M m p L S k x w M j h 2 c m o 5 N 1 B i M T d 1 S U Z o Y l R j Z y t 3 d E 1 Q U H N m d X Y v N W I 3 c H h U U y t n M F J 4 S 1 U w b k Q 0 W T R 4 d E d Z d j k v Y 2 Q 1 c 2 F t U n F 2 b G p p W H p T e S t L R U V K O G d o Z E p j a E d w b j h y b T d i M m Z m O S 8 r V D U x Z X N w S 2 5 t S G h a T k t N Z G 5 u d V V s T 0 p x T 0 9 S Z 1 E 0 d k Z x V U V 6 U n V m b D M z U H Z 3 b X h 6 b 3 l 3 d 3 h n M k R n R G p W e H h a Z S 9 5 T 0 x t S 0 Q 2 M 2 9 s a E l Z R n R u c 1 d h Z z l M c z R O M 0 N F c l M 4 O H p N b z N r a l J l O D I z d V d E e V J p c U g y O T R s e m d o U U 9 w M U l L e l h R V G p v Y m 8 y U E 1 P b T E v W X p 0 Z 0 Z O e E 1 O Z W M v W k 9 E R E 4 5 Q k J 2 V 2 N T d G R Y U E l G Y 0 Z 3 Z X Z I N X Z U Z 3 Z s T F h V U 2 1 G N G 8 0 e W J z N W d q V D c v S 3 h o M m p p U G 5 x Q 0 x z L 1 p 0 V G 1 Z N i t q a l Y z S T B I Z H d H K 3 M r O E R C a j R j V 0 1 M Z k 4 5 Z 2 t 2 U m h x Z V V o d W 1 M M H p U d m R 2 N G l u N m Z 3 Z z U v d z N O c G Y 4 M j l P S j Q 3 L z h p V V d 0 M V F S Z E p 6 Y U t P O D h Z d H Z r a y s y O D g v d G Y 4 S X Z u d T V s d z Q 3 Z T Q 3 Z k l K e E J 4 W k R x N W Z 5 Y z k v K 2 l R U H J S e E g 4 N 2 V 2 W U 1 6 O H o v U F g x W T M 4 N 3 Q 1 L 1 p j V 2 V F S 0 5 I b C t Q e m h o Z z d Z U 0 x W T D d j U m 0 v M U Z 2 b n p k S l R S R U x S Y k 5 Y T U 4 5 Z i 9 0 U H J I c j N i Z D V m Z U F 2 M z N E V 2 J j U k Z G N z Q 1 V i 9 P c k g 5 L 0 g 0 L 1 N 1 b 2 F 4 N 0 Q 5 W l B p K 0 U 0 W U F i Q 3 R I S 2 4 y V G J 6 N j B u W T g 4 M j Z u d 2 x l Y W R i S X k v Z X g 3 L 1 J G K z g 1 c m l r d H U r e m 9 K S m N m U 0 J Y V H p W O F E 5 c z M 5 Z E 5 l b G 9 W U H F z V W M r a n p P R k Q 1 T k l s M E R o d y s v Q j R I K 2 t r e k c 2 V m x a Y j d L W m t Z S G Y 4 b U x y N z N E R l Z P c k N U a z k w Z 2 x W a U F 2 W n N l N 1 B W M 0 h Y W F l m b y t 0 a 0 w v T 3 F Y W l F T K 2 Z o T 1 g x R W Z 3 b k 1 X d 0 J I V l M w S X V K N F h U a X F w M 0 1 3 a V Z 4 Q n J M R k l a N H h H R j B m O X c 1 R 2 l K Z n k 1 U 3 o 3 Y U 1 i Y 2 1 X Z m J G b 1 Z V R j d 2 Z m V K U m Z Q N 0 l S Z T h v T m Z P S G 1 1 W X l M Z W M 2 S j M 4 Z G l h R k k 0 R E 1 F d V p P a l o 5 a n k v d W 4 4 b H U w T F g 4 N l h M N m 9 u N X p 0 W F J 3 Z E l h Z j R j b l N K a 2 4 r R 2 1 m e k Z t a V V N c k V H M n Z n a 2 l z V T c r N 3 F K W k h M R X h p d T U 4 S 2 d q N 3 V P e F V L Z T N o N k x 1 d m t M R 1 Y 4 W H h X d W V P M H U 2 b E 5 J d y 9 Y R 2 F M N 3 V E d n l q a 0 t m e n Z u N 1 B x c G Z 2 N W 9 T O U M 1 U C 8 2 U E h Q R 0 J I Q 2 R w M 2 V j d H A w b j N i T 1 Z 0 V 3 M y a 3 F x O W l j c 3 Z h Y U k 2 N H N P Q m g 5 c U o 4 N W p W L 0 J J L 1 d i Z U 9 M Z D N 6 R 1 R P d W d y R X R s M 0 g 3 V i 9 2 b y t a Y 0 h X U H Z F R T l R N U c y a D d j U l A 1 c W J m e X h W c 1 d N b m w w Y V Z t V E k x M k c x M m 1 T d F J 1 W X Y z U W h G N 2 Z V R U R B a E g z R n k 2 N z Z O Y l B 6 e G V 0 W n R P c 0 l W N D Z K N H p l T S 9 5 M 1 l o U y 8 v N 1 c 5 a T B 4 M G 4 5 a l J I Y 0 R n M U Z r W F Q v W H Q 1 K 2 N R U E J T N z d K Z 3 V u a n F I S m 4 2 T 2 p v c G p j V H B T T G 1 3 Y k N U S E Z u M 0 N Q Z H R I O F Z 0 M T d U a S 9 P Q T V I b j V 4 R T Z u R z I v b n k w a 2 x V Q k U 3 d V R x N 1 F N V j F S S 3 V N Z T l t L 1 p 6 Z 2 U 5 Q z Z r c j h 3 e k d E Z 3 N o T G x S S 0 t V e H Z C U k 1 1 L 3 d M Z n R C U S 9 m K 2 d K Z n Y x d 2 p O a F h y M k o 4 M 0 1 1 W m E v O T R D c H Z q U V M 4 Q k h j U F F j S G d q V k Z S Q W 9 E Q l V K N k p T R 2 x U U W R X S V R W S 3 M w N D N C V 2 x z S G E y U G t V N 2 U 4 K 3 k 2 O G Z X a 1 Y z d y 9 W O D d V d l h j L 0 d Z T X R 6 b m Z M K 0 p 6 e l l w S E l h Z z B I R 0 h H N W o v a G I v b H B x b 3 F x c U o r S E Z M O W Z y c V V R d E 5 k Q k N z Y m 1 S N H V Z R G l k S T Q 3 V 0 R u O G R i W F N I b D V x V 2 1 W U 1 p M c H l H Z H M 3 T k p p b W w 0 U W h X T W V I e U 8 v b k d R R G M 5 L y 9 3 V U h W M 3 Q 5 S j d R e S t K V X R t M V J 5 Q 1 E v W n V U N 3 p M T 3 R J b 1 h N Q U w x W m s y R E F q V G 5 T Q j c 2 V k o 5 T 3 h t M T B m Z E 5 B V D N z Q V R E M 1 R 5 a W t z d m R X M 1 B w V 2 o v T U V t M n U 0 T 0 9 u a H d G c T V R N F Z k V j Z O W G Z l Z n B E L z l i O G Y 1 b 2 U 3 Z 2 5 q c m w v Q 3 R 1 e G Z S V 2 h 2 R 3 B X a 2 9 t O U s r Q 2 M z R U 0 3 c V J T V F V o Z k E 0 T l R k b V l u a E E x e l E x V T Y r d m 9 h T 3 N r a 3 k 5 Z 2 M 3 U n d z T E V M Q l F Z T 0 h t U i 9 4 c 1 Z F b j d P V V U y N W x T W G Z 2 W U 5 P d U 1 1 c V h C a W t t R D d O d D Q 1 d T g 5 T X h x T 2 l a Z X o y M l R L d 2 0 0 R F p L R E 1 Z Z G h u d z l m O D J 3 V z d k b k 0 v U U 0 y a G V J U V U v d E t v Z W t P Q W w 0 d m 1 m M E g y T i t m S T I v W n V N K z F 2 M 2 h D a U R O T W 9 U U U 5 a N m l H M W l 1 K 3 d O Z m R F U j U 1 c z R Q T 1 Z J N k M 1 Y 1 U 4 Y S t 0 T W p 3 Z U V 1 R E p a Q 3 J r V U h S c 2 Y 0 L y 8 4 N k N s M m R p W S 8 y c 1 J V b V h q a k 0 3 b m p i L z Z L N n k r S z R 5 S E 5 R R j h m d l l r V W F Y c n A 3 U n N n N l B M a k 1 y V X p 0 b 1 R J S 2 1 U c E 9 Y Z 0 l h O E l O Z k 9 Y Y X h V d 2 Z H e i 8 3 U z d q R W 4 w d 0 t o N k V Z R H R 3 M T Q 1 b G N Z M k F h W i s 2 S F J Q e U p C b S s r U E 4 3 V H p B O G E 5 a n F X a 3 F X Y 0 h 1 O V p P O V V 6 d 3 k 3 R m h O c E 9 J a E 9 Y c 1 B T d V c 1 Z 3 p O b 1 J y b U o 5 Y U s 1 Z m 1 5 U H J m c y 9 4 a l J y N k h m Q l c 3 d E h R c m 1 V e V R z N T M 0 Q W 0 0 Y 2 1 n Y V V D c E Z r S 2 t N Z U U 3 Z l h o O G R a M n F C d D J 6 W j J N V T g r a y t U d z J 2 L 2 t m N z d U d 0 o 5 L 2 F R S D F J U 2 U 2 Y n B Z S 2 x x R m U y T E l w c E Z P a z h 3 c W 5 O M F F v R k I 3 Y 1 V 3 Q z J I U 0 l V d n B v R 1 J 4 W E 5 F V G N t b 0 Z E b 0 x q L 2 w 0 e W J S V V B F S T Z 6 Z T E 0 N X R X U 1 d Y W W g x T l h E R D R S R 3 h z M E h W L 0 F Y N W 8 5 R 2 1 3 Z 3 F K U k M w M H Z u U E 5 U a 3 Z H M F h 5 T 2 F 5 N U c w Z C 9 l a l N 2 b U t l O U p G O T d E e T h s N D d s U D J h e k t x Q 0 N k Y l R N d W 9 1 d n p X c G h W T n l M b G s 4 Z G l 6 a 0 1 l c H h v e W 9 j U E M 4 M 3 R w S m h K M E 5 l c l k 3 c m N 1 S j N H c 2 I 5 M 1 N t a z R U Q k 1 5 U 1 J L S l B K W T E y Q V Z k Q 0 h H Q k 8 x b z h W R F B 4 O G p 1 b 2 5 K Y k R W K 2 J I Z V Z Z R E x V N E l D R m 4 x T m k w M V M y a W V l U n Y v Y i 8 x U 3 N z V m h a a H d N R C t I e U 1 q d 3 F T K 0 x E T j N q O H l i V n N X Y m V a Z D U w U H M 3 e H J J d k 9 1 W G N h c 3 N X R T h a K 2 p P V V h j R 3 F G L 3 d l Y j U 5 b V p k U T B J Z E w r d H l j R j Z S d 0 d F S n B 3 N m 5 6 U E 5 w d 0 t v W n k v b D d I V X N H U T d U d k 1 s b F d Q c 1 B J d G 1 I M 0 g z W H h 1 e m p o a V B t U F l R b F l 6 W G N S R 0 d 2 a 2 V p c F V q Y 2 V o d E h s L y t C S z h u V 3 Z q O F Y 2 N W h T a z B R S T U r b T Q 1 M m 5 X U D c 3 V m J 5 b l d y a j Y 1 b H R Z U E R H S 3 g 3 U k x O O G Z 0 Y m Z T b 0 N K N T R N M 0 1 u V l J N e U x I c j I 3 e W J s S z Z j a U V z Q T k x Q j R i V G N Q d y t 2 R j d Y Z m l x V z d u N n B x d H B q S j B T d W F j T V h C N H Z M b 1 B C d E k x Z H Z Q S E 1 j M n h 4 W E 1 M U 3 l 3 K 3 h i d j N q c k Z 6 Z F F Q e W F L Z F F F a j I 0 T X Q 4 Q l d H T H J C c 1 R r U D I 4 Y k t a Z W p a Z D V C M n k w O X p S U l N Y Z V h J O H N k S U 0 z R z R 2 R H R W T k 1 X O X h k T W V n b l M 5 Q 2 9 K c U p j N V l 4 Y j h v N E t p T k J B c 0 V B Z m 8 4 V H J a Q 2 1 j K 3 V M U E x y M l E 5 e F R i K 1 h h N l p W N H J D T D k v U V Y w M 3 l F M n J u c U 5 m Z T F a W W h j d F p z b X N z W V E 4 N X R I N m h t T F J R b W t t c H F I T 2 F H e X h F T 0 p j Z D N 4 W m N i b m J M d l Z Q T 3 F z Z k F j Y 0 R R b k t P Q U 9 H d 0 Y 1 Y 1 J Z R l F 3 U H V J e m J W d k h P M 2 9 t U y s r Y X l L S 2 I 3 a U t y W E x n Z F R y e k J B S z R 6 O W d 0 M X N D T j J x S n h 5 c F F i N 1 N Z b n p 3 Z m t T N E N q R V o w U 3 B h T W d O S E d I Y m 1 r Z F k v a 0 k 3 Z F Z m Z X h M V n p t e W o z T 3 o 0 M j A x c H B H b 2 J y M U p I d m Z w S 1 o v T E h l Q T d a d F l 4 V U w 1 T E t E Z l J B e U 9 Z b 1 l 1 Q 0 1 O V E I 2 a m F I L z l C U j V i O H d H Z G l U e V l M c 0 w x T T V n O U t r a H M w b X h h Y W 9 P N E R D a G 0 r a m 1 3 K 1 J W V 2 J l b k I w Z 3 J v R l J l e D R K S U d v a j R u W G x l R 0 Q x O W Z 5 K 1 o 5 M 2 F T R z Z s Z W d t Y m h q R F R T T j l k Q z l j e l B i T 3 p M W U R p K y t R S U N B M z Q v W D d j T H B k T 0 F 3 R k h Z e F Q 2 c G 5 Q e H V l Z W 9 n V m I 4 R W x 0 O X p E b D c v N W R X N m N r T 1 N W N W Z m e j J G d T c 2 V X B r e V Z 0 M m F R Y k V 0 d E Z z a T N 3 d V Q 2 R 1 F K N W N a b 1 B Q Z 0 Z s Y S 9 2 S m 5 l Y U F 1 V E o 4 W H d u Q l J Q c k Z D N m d h K 3 F r b H B Y b X Z S Q X F Z O E V t b 1 l a R E Z I b T l s U F J O S U d t e H J I V V Z z V U l 1 U T J z U W d G Y k 1 3 W m p E d D l u U z F 1 U 1 Z L S F V O T E t y S z B s a T E w d H N U Z 1 d v c l U 3 e D Z u U H J P T k N Y S H B 6 c E t F V U 9 K d E l w O V B J N E Z X S G 4 r U k 9 m S z R R N F k 1 U l N h S n A y O W d j T 2 x F S j N l S W 5 W a k t Z N k h z W m o 2 c W U 5 S k Z j c E R j U G x w e X h l U W R X b 3 N k V F Z W b E Z S W G 9 i Z k 5 m e k E x U j k 3 a m t y V H p s Z y 9 L Z k h K a 0 J r S E l j N G h 0 b T J U V D d T e j g 5 V k h X Z j d V W G l v d n Y 0 W H I 1 a y t n T W p D N C 9 u N l k 1 O W k y R F F x c 1 l V Z S s 2 d 2 c 2 Y k 5 J R G Z m U j B 0 M 1 A 0 d 0 N F N k V 3 V j B m d z B U c G p R U j E x M z R u U 2 J s c z F y S n J Y K 0 Z U V k 9 y Q 1 R U R k 1 a M W V G Q z R p b F J F Q 1 h o U E 5 5 d E N 6 L z A y Z W Z P a 3 d q V m M z V T l 6 e E 5 Q K z V a a W U r d V Y v b n p y a z F C Q 0 k x T k 1 U Z V l m a 1 R y K 0 c 1 Z F F I a n k z M G 4 5 U 3 R R e X N B Z E d j L z h K Z k 4 1 N V l l c m V Q Q m V K d 1 B M T G 1 O S 1 l 5 M G h F c l M z S G F U T k h z M 0 N l Y z J Z b l R 2 W X V Q W U o 3 c i 8 v V F h J e j c y T G F w R H B x N G p G b X p K M 0 t x K y t z N U 5 j L z h l U E 9 M b V B 1 O U V t V V d U W l d Q a 1 B Q N 2 s y O C 9 I S 1 V n Z m 9 R M m J h Z H J I d n h N W j d j c k R Q b H R t d V l O e m F N N T V U Z D l N c H c 0 c T h i V D h 1 b 1 o 5 b l Q z a 2 s 2 M z R E d G R 1 Q 0 9 q Y V h S L 3 h 3 Y k 4 y e W p K V 1 p T N l Z I a 0 V w M G M 3 S G N 6 d n J r V z V 3 a 3 h o N W 9 H b H A y a G E r Q X d Q W j V w T E p r M E N 2 T 0 R u U V J y e X Z F N n p O T G 9 q R z F S e V B W e H B H d U E r S 1 R 4 T k l i Z E 9 H V i 9 n e E J D a V B P T U Z B N U N u Q 0 5 z M j Z L U T d P S 0 R O N T V r K 2 U 5 M 0 V M c j B K c T V m Z U J F M U l S Z m F j R G V a d G 8 x V n l O T F h r O E F N Q n p H T 2 p u d 2 Z m b 2 5 O b z F w c H F k N 0 x D O C t 0 b z Z V N V F q R y 9 r K 2 R Y c k 9 U b F B V W E M 4 U m d o b n d k Z n B Z U G F s b n F p e W l h Z k 5 v Z z B 6 b V J H Y W p W d n Z M S 1 Y r c m l m Y X I x Q W Y w T G h D e G p v T 2 h U U 1 B Y e X c 5 b W 0 y T 1 p l e H V E e E c x R l Z Q W G V w K 0 h 0 O S 9 H O W Z t Y X d q N W Z Z U n E 2 M 0 Q v K 2 t G Z T J U R 0 p t c k N Y c 1 B P R T B T U 2 x N T n h S S m x 6 M U Z m N W F L K 0 8 z a j Y x a T V R O W Y 0 V U Z M b 2 V z b X Z v c H h U T G 5 x O D h 4 S j k v R C t p L 2 Z 6 b z k r O H h v N E R X Z n l P a m V 3 N n N v a n g 3 a z U y Y m R q S X Z 0 N G t I U j N Q O E l 0 N 0 8 w b D g 1 N z l 5 L 1 d p T F F p N 0 4 0 V j F Q O F o 5 N z F u Q y 9 y c k E x a z J C V k 0 z T y 8 4 Q l Z 1 d m 5 Z b X R V S G 5 S M G J j b E d i a W l W L 0 V y S G 1 O d k h 2 Z 2 Z k c j Z X N m t L K 1 B I R 3 A 3 T G t 0 c m 4 4 N 0 1 G L z R 4 O W V y U 1 R 1 c z B t b m 5 Z e G F l Q 2 V q R 2 1 v d 0 9 S N X p x Q n R n S m R M M E h H N G o 2 W G l U S j F j Z V l u V F R E R z Y 0 Z G l x V l F T Z H F z S G R G d W 1 N b i t 6 c X F t W F B 6 Z E d x R G J v b G l G V U l J Y 2 Q 2 U n d r R 0 l j N E J 0 V 3 h U U 1 B l e F o 5 e F R M V j I 3 R W N j b E 4 z T G g 0 Q 3 F N a T d t R 1 R r V 3 p i e H N v b j Z U N z R M c z g r d T U 4 S j F 5 M m 1 6 a k g w e U x l W n p i R C t r Z C 9 3 b G 1 N Z X Q z e D V F a l Z o T n c 1 Z F I z Z D R D W G 1 k c U h T Q 2 d Z U W l N R H B H W T g y b H R L O T R p Z G Q y a k d I U l d K M y t K U G g 4 T 3 J w V 0 p K T T R 5 T W J Y d C t L Y z k w V j h I a m N 1 c l F K U D B T V G d L e F V X U 2 h r N F B E S G l u a D A 4 d T J V L 3 k x c H J D R H R Q M 0 1 4 Z V d 0 Z n F E b z l s N W p W Z l p k e W N H M m h 2 T z B S Y l p 3 T G N a Y 1 N y S 2 9 o S G 8 1 U U Z U T 0 k z L z k v O H l 4 V V p D a F p v a H B 0 U V B F Y k F q T E h z T y 8 v R z d E L 0 x Z O W 1 n N l M 0 Q 1 p R R z B 6 a T F v a m d C M U M r N 2 t y M i t j a E t O W V F I b k x x Q n h W U T J W W m h L R G Z o V G 5 V O T F G c E 9 I e m x U R j U 4 R G J O L y t S Y m J k b m R R S C 9 N U m N a Z l J 2 T 2 h M L 0 U z T G x i U z E 5 N U J V U H N M a E N K R m 9 s S m p Y S k 5 0 O V B P W l E x e X l L a F g 3 N j F C a m l t V D d N M F R k d y t j T F p q S z h L N G R J M X N D M X l B M T E 4 d U d r S G 1 h b l h j Z l B N M F l T a y t a c 1 F R b 2 p 6 a 0 J R T 1 F u e k t i T n V p b U 9 s b C 8 v b 2 4 r Z V V 2 b n F W M y 9 E W G N P c U 1 P U D J u N n V q U E R Q U X N y b j Z I L 3 d D W l d Q L z B F c T d P W D B x b 3 B W R 0 h v a 2 U r Z 2 x t U E 5 D M T J v K 1 V m W X U 5 T 2 1 R M W V n Z E p 5 a D B i U m V Q S U d Z V m F R L 0 F i N l F t M 0 R W Q k M 2 Z H U 1 V m Z 2 d n d H b 3 p 3 T m R C Y 2 R s Q n N h T 2 t V S z J R N k 9 I Q U t u M D h U U U Z a W U 5 2 V j J L c 2 p J Z H d 5 a W x I R 2 0 2 R T Y v W H l h S E R I Y V J 5 Q l d 3 Y 3 A 5 d 2 t s N G 9 I c H k 5 T X V U Z E V y R 2 8 w V F F V T G x J N X V H T W N T b V p 6 U k d 2 e l J V O S s z Z z N E V k d N S W 5 Q b V N s N m U w Q 0 1 Q Q 0 V x e G p Y Z W p G a n d p N D B U V W M z R G Z T U F h U K 3 J V T H F i O E 5 q W l h I Z G R s b W U z Y n V I R F V T R m N O U k c 4 b m p D V m R V S G l 0 U V d L d G x Z N k 4 2 V l F G R W l m R U h O W X R Q S l l 4 V D d T N G V r c 1 d W R E c 5 c G R m W T k z M l d x S S t r O H F 3 Q j V Y c j Q 4 a X V k Y n p W T m 9 y R l M r Y l F G U G R o e W p J b E l Z U V E 1 e U V w S E l U N E 5 O a z J k b T Z B d G s x U G M 5 K y 8 z c 3 V L T F h s c X V n c j h a T n V 6 S D N O e k 9 W Z z B k T F p 4 W U 4 4 K 0 9 0 S n V w b j M 5 R n Z 5 b W d a M G V l d V E 3 M W Q 1 T 0 p w R W 0 w Z H R E V j Z j a X F T b F F C b T Y 3 a k t 4 b F U 3 U 0 x E Q 1 R C N n p V e F B V R X F M N X J Q c k 0 y L z R L V j F X V W k 1 c U 5 j M W R L V W 9 L Z 1 B U W V d I Y n B Y K 0 x o U X h k W F J x a F F L b V F P Q l p M c E J R M n B j N m x I O W t n Z l V 3 c F N V T T N I T 2 g v N U N l U m J W d F l 1 V F F E Q T B r e S t R T E Z Y S V p r S 2 9 j V j l R L z I 1 e m l O R z N T b G 9 i d k M x R X k r a k N z Y 0 c 5 b j Y 3 a G J j N 2 h r M H h i d z R k Q j N E M U U v K 2 9 M U l B q a m 0 4 c U h v a D F j V X N q d k p 4 a k c r Z F F u T U E 3 d i 9 k L 2 Z 4 c S 9 5 S n V 1 U D V p S W w z Y j J O e m 1 Z K 2 J T M l R T U G p 1 S X h w T G 1 S R U V L S T g 1 T V V E a 0 o 4 c W d x a y s z Y X c r d E h I Z U 9 Y O V B x e U N 6 Z U V Q d G 5 M a 3 c 1 R 2 V a M U V z R k 1 q b k 5 U e V J P c 2 J Y V i t O M U t P e k U w Q 1 B m U V N m T X V T e k N 5 L 0 V K e k p 3 N 2 l h c V F D M T N U M E I x Z X d t N m R U S H N Q N 1 F O W n p G e W F v c T N o R D l V e W R j R V U x d j c 3 V T J 3 d F R H Y U p i c U F y S G N O V F F j M W 9 t L z M 5 Y V F x R k F z V m N O N T M 1 R 1 B V d U U w T l R Z R n R Z e F N 6 S n B F M W R R d 1 U r a D N G V 2 8 5 d n N R b 2 F l N 1 d 2 N D N T T n I y T n F S b 0 d Q Y m F s W T h h S E h s N 2 R j e m E 4 e n A 1 N D B y c F d G N k l v e W V k Q W 5 S V V d r c y 8 4 Y z F H R H c x N X R D U G F W L 0 8 x N z Z t Q 0 F U Z H F J c W I r T X V t S k x i V F J 6 R G d 3 V G F i d W J q S 2 l j L 2 p 4 V F Z V U k s w U V F n a H h u c E R D U V l o U G x Z R T d Q S k V s Z i 9 G O V p u O G w v O U Z 1 b n F k Q j Z V N E M w W E x D c m p 6 O T F 2 Q W o z N 0 5 2 d j R I M j N 6 e k Z R N y 9 h e k t q U j F V V D l i a n p S Z X F i T X F L W D d 0 V 2 Q 0 Y y 9 0 T z N N K y 9 S V 0 5 s b k 5 h W W w w a m R I S z Z h d F p H d D I 4 d n h t Y V h D U W Z O V W N k R W x z M W k 3 K 3 d o O T Z U R 2 8 3 Q U V P R 2 F P N D F P S E V x V 3 h z S z A r b T d 3 Q U h V N j N N b m p L R 2 t N Y z g 0 O S t 4 a z k 0 N 0 N z M X c 0 W T g y T X V m Y V N 2 S z Z o M k R R T S 9 S K 2 h w R 0 9 w V X B 4 d G d H b k I 1 d V B 1 Y 0 U v R m 5 O N F l n U E J B T k d q e T Z y T U V P W F Z J V 0 F 3 O F N v W X d T V T U 1 V U l J S V M 0 Q X l y Y n Q 0 V m N T Q 0 N I T 0 g 3 W k Z N W i t n c D M 5 d z V M d V F v T H U 3 T l B J Z E N 2 a 3 c 3 U X g 5 S F c w Y z N M K 1 A v U W Z h N k V v V 0 1 j T m p t V E c z a F N o c E V 2 M F p s T n R Q S 0 J 3 b 2 p Z e m J S Y k l E M 1 h S a 2 5 N V E t m R G d O S G F 3 c y 9 Z Y z I 4 d l R L Z C 9 I U H Z w a n l 0 d C 9 3 O T c 4 Y n h 6 L y s v U T F N c X Z G a k p U d j R Z T z F q U E 5 2 Z X p E V k x a e k E 2 N H N Z N G k z Z k x 0 b T F S e k t a S X B M S V V C a n N 4 S z g z Q T V m U G h O c V h y d X h C Q 0 N I R W 1 T Z U V n e E d k R 3 F k O U R N W j h s b T g x U n N D Z z F a U E 8 0 T U x Y V F h F S m o y M W o 1 Q W R w M 3 Z N N k x h N 2 F 5 W i t P e k h M e n N u L 2 p l Z G E x V X V n d D B 2 Y i t C O W J 2 e j F M U k 9 a b H h G Q U t j d W 8 r e E N D Q 0 h F a F V L V 0 t n b n h t V k Z h T G 1 N N D N C Z 0 8 5 e D k 1 Q 0 F Y b 2 F P b E 9 k b T U 0 b G Q z b H Q v Q m 4 4 K 3 V K K 1 R T V X J l R 0 1 O a k N 6 M G 9 Q U D c 4 S H h S e X d Y R W t J S U l j U z V T M l l j a E J C L 0 V E d W Z K W G x n T z F 0 N 2 5 F U X J x N m l P K 1 h F Y U N t e X d M Q X V s Y W J L Z V h 3 Z 2 h o T G d B U 2 V F Z 2 h Q a U Q y T G F O V m N o U n d N Q T g z Y 2 h U S V l R U V F w e j N w S E F R U W d n a G h C Q k N q T 2 h z U n F 3 T E l Z U V F R Z 2 d o T G h C 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d K S V d E R U V J S U l Z U V F Z a 1 J T T 0 F n a G h C Q k N D Q 0 Z H S k l X R E V F S U l J W V F R W W t S U 0 9 B Z 2 h o Q k J D Q 0 N G R 0 p J V 0 R F R U l J S V l R U V l r U l N P Q W d o a E J C Q 0 N D R k c 5 U D h E c 0 9 z M 0 x v K z F Q Z D B B Q U F B Q V N V V k 9 S S z V D W U l J P S I s C g k i V G h l b W U i I D o g I i I s C g k i V H l w Z S I g O i A i Z m x v d y I s C g k i V m V y c 2 l v b i I g O i A i M T M i C n 0 K " / > < / e x t o b j > < e x t o b j   n a m e = " E C B 0 1 9 B 1 - 3 8 2 A - 4 2 6 6 - B 2 5 C - 5 B 5 2 3 A A 4 3 C 1 4 - 4 " > < e x t o b j d a t a   t y p e = " E C B 0 1 9 B 1 - 3 8 2 A - 4 2 6 6 - B 2 5 C - 5 B 5 2 3 A A 4 3 C 1 4 "   d a t a = " e w o J I k Z p b G V J Z C I g O i A i M j Y y N D g 5 N z Y y M T M x I i w K C S J H c m 9 1 c E l k I i A 6 I C I 0 M D k x O T g 3 M T E i L A o J I k l t Y W d l I i A 6 I C J p V k J P U n c w S 0 d n b 0 F B Q U F O U 1 V o R V V n Q U F B e j h B Q U F I U k N B W U F B Q U J F a E F l W U F B Q U F D W E J J V 1 h N Q U F B c 1 R B Q U F M R X d F Q W 1 w d 1 l B Q U F n Q U V s R V F W U j R u T 3 p k Z D N o V V p k N 0 c 4 Z S t r a 0 V C Q 0 I w R z Z p R V J S S U J r V T d B a T R s c l d p c n I x a j F 3 V k Z M S 3 h Z R n R h e X l x c H J X U n R p Q V h R d H J J c U t L U G 9 h Y k d C S m d r a X h n R k l z Q 0 V n d k N V b m 0 5 L z d 4 b k p t Y 2 1 j d 2 t v U 1 l o O S t l N j V z c n A 1 N W 1 U Z H U 1 N X l n 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r Y W 9 K V k h j Q l J L U m l 3 V 0 N 3 a D V r Z E M v d 0 o 2 Q U s w S 0 N n b 3 l L e m 1 Z b 2 1 J a U l q V U 9 p b l Z Y U U F S a W E 5 S G p 4 N T d w S 1 N r U E F 3 Y 0 Z 3 a m 9 j d 2 9 S R V J H U m J h W H d J M U l E Q l l Q Q n c 0 Q T N n Y 1 p t O W x N Z 0 V I a k J 6 S E t C d W V u c D Z h d X F 0 M 1 F p S W l J a X R a T S t U a G F w W W J 3 Y W 5 3 S W c w O H p 1 T G l n b 3 V B M n c 2 a T Z Y a U l p S V N H M l h W T j B G R U p G b 1 h s T z N 4 b D d 3 d V J V R k h 4 R V J F W k h 0 U W p V L 0 l q V k l N Q m p z Q V h 4 d F p q O F Z G Q l R z a V l L U G l J a U l 5 S G F q b W g r U k d z U W I x W T F B S V B B Q 0 N q N G l J a U l p M j V Y Q 2 o w a k 4 4 a W N B Y j N B R E V S R V J F Z G 1 P R k g 1 R W F w W X U z d G U 1 M V Z v S 0 V S R V J r V j J R d 2 8 5 S X p k S U N v Q T R O W j U w Q k R L Z H F 3 K z R m Q n p U d z d Y Z j B G c D R y U G M 2 e U J u R 1 d K U U V u K 0 9 a U E F O S X F P R z Q 3 M y 9 x a m l I N H Z O K 0 Y 5 V D M w e X Z X M 1 N n V m U 4 N l Q y O W R m O E V E a 3 B 3 b m 5 y Q U 1 N c m V 4 L z V 4 d H V r Y V o x b G 4 0 R j V 2 Z W l q U V B N S H h S V V J F U k V S M m 5 t Q X d h T U Z n c 0 M 3 M T l m a 3 I 4 Q W 5 R c U l K d D J 1 S U N S Q z R 1 T 0 F B T U F K N n M 0 a m t H Q W s y Q W 4 3 e G p o R i 9 U Z 0 8 r Q T F K a n Q r d 0 p 2 N G N J R 3 d I U n Y v M F F 5 Z 2 N s Z U d Z O E N u d m V X N 3 d O T W 9 u e k F T Z 2 N t N E 4 1 e k x p N k 1 2 Q X J V Q n o 3 M 3 Z z Y V R E Q 3 p 4 b F h k W n p Q d k p C W D c y b F R 2 c 0 V h Q 2 Z O M z B N Y 0 k x d l h Y W U Y 3 M H R F U k V S R V p N Z l p o Y 0 x Q Z G J o Z 3 N R d z R P O E U y T F l B O G 9 D a 3 d n c 1 N q V D E 0 R 1 h B c T g 2 M X Y y S U d X M U p X R z l m Z F B Q N G N M Q W F 1 L 3 J l Y 0 E 3 M 3 J w Y z M z Y i s 2 Y k F Y a U E 0 R i 8 r Z W J q Z z B X N F R M Z k R s e U 9 D e V p U d l d V M 0 F 3 M 2 p I Q j l j Q U 9 u b 2 5 m O F V v Q V B 1 L 2 R 6 a j I 2 W n R u S E 4 5 a G F 0 b F N v c 3 B W M W h 1 e k h 3 M n N J N n l j R F N I N k x E M E k z Q m l n a k t L a U l p S W l P d z R 1 M G o 0 e W Z G Z T R F T E J 5 a m p i Q k l D W G d V T z k r W D F 4 Z 1 N Z N X p y W l A 0 M n B w V m d L d k F R Y 0 F D N E R a d 0 E r N E d w M l p 1 S 0 R U U G 1 i Z l h O L z B M M F F I b 2 x 6 S 2 g 0 V U 9 3 T 3 N 4 e T k 3 M 3 Z p W U R I d 0 F I K z l Z Z E J z d 0 F D c n l 2 d V Y 1 W m N 5 a 0 x H d E 8 4 L 2 N M Q j Z R b m Z 1 Y 0 5 s K 1 F O N E R K a m x X N 2 N T T 0 I w W G R O N z F s c T N E a G N x U n d P K 1 V y L 2 4 1 M U Z l M m h y N 3 p o L 2 5 m Y j F 0 Y 2 t 6 Z 1 J F U k V S a 1 o x d k Z 3 a y 9 m Z 2 N E S D h k W m Z p Z n V 4 a D V j V F V s R F h B M 0 V P O E J l d n U w Q 3 d I M 2 U 5 Q l R 2 N n h D Z 1 B 5 N E E 5 T U t G b 3 o x d 3 p l Z G k 1 V k x X N S t Z d D N 6 T G l U S U 1 M W U Q 4 U z N U O G 9 I S D V H Q T R O a n R y O E x D T V k 1 T D d p K 1 E 2 b k F o Y 0 F s d m 1 O b U F v M k I 4 Y m l 3 Y z V t M 2 J C e X V 5 U j N B R 0 1 w Z k I z Q T F Q K 0 N h e k l W c m 1 G S z l Z d 1 d B d m I x b E d i a n I x Z 2 5 Y R k M 2 W D h z S H Z Z K 0 F m Q 2 N v d U l p S 3 l T N n B L S j J N U m t h M l J C S n d L b k 9 W Y m x v N X J F d m N P W l d H b E 1 h N U d Z e E t 3 Q 2 x m T D h T V 3 U y V m d y N E Q r K y 9 a T 0 I 3 N E d Q Y 0 t F a E R 4 Z D h m a U o 2 Q U p k L 0 F u M X d 6 Y j Y r d 1 E y c U V L O V d 5 Z C 9 V T G d 0 W U N D d 0 d D b U 8 y R z R 5 c m 5 Y a 2 9 a b m x M M 0 4 v U k R 5 b m Z i S z h G c n F i c W N W e X R V M W d U W E N B Y W d 1 d n J z O U F y N 3 p q S 2 d 0 c n V 1 T k F T R m c 3 R W p Z R W J j R U V 1 b T d M d 2 x 1 M l Z v U z B 1 d 0 w y Q 2 U 4 O G x j Y 2 9 W b G 9 h c k 9 S T V J F U k V S M m Z s M m 9 a c W Z k R 0 F V R U 1 M V m 1 J Q n J r b l l D N V V k Z G 1 4 R X p u d 2 w w O D Z i O W d 3 V k 1 C Y z d B O V k y N U h E Y 3 F X b W Z L Q m o 3 d 0 h 5 Z D h 3 N S 9 y V z d h Q z h y V W Z u L 2 0 y L z Z 2 M z F i O V B F c T U y e G o 5 S V F E e X h B e l l j a k F z Z n Z X T 1 d a K 0 J D R 2 J o c j h U Z H Z 1 b 1 A z O V Z M d j Y v d E V h N E 9 y W m Z v S m Q z M z J 4 U V d t c 0 Z 3 U 1 c w N z h t c D l j W E R D T U 4 w S 2 N p S W l J a U 1 p T 3 R R d U Z u N 0 N S d U J 2 d W l z U 0 d I N z g w M 0 J E W D l 3 T G Y 0 c 0 p R R j F 3 e k 1 v Q z d j Y z N P a 2 5 D a n N z W E s 5 V T N 2 R z J k W l I r O X J J O H F D V m 5 o O U U r Q m Z i U G t 6 b H l Z Q y s v b m 1 l K 0 9 h N m V H V j h 4 W H Z I T D h D K 1 Y 2 N U g v Z l c v d z A z Z F B a N D M v N F p Y a G t P b z Z 6 W j I z b T R a b 0 5 a T V d Y d U V h Y z h v M 3 p U W X l n L 2 J I Y 1 d J a U l p Z F l T Y X Z Z b k l q d l F P Y 0 1 V M j d G O G Z G M j V H Q U Q y O V p W M X d O L 0 V k Y 0 N Q R j V R T z d F W D l n a F F 6 Z 3 o 4 Q m 0 0 R W J j b 0 F Q a D V t S V p 1 R E J 5 S 0 x B M l p y O U R j S D F 1 Y n Z H Z E 5 5 e m 9 u W E 4 z W E Q r a z F a U T F T d 3 V 2 a j M y V 3 p q T G N Z Q V J G d U 9 C V 0 g 3 Z 0 R k M j F 1 c E t 4 Z j F E e m N 3 Q W Z Q K 2 Z i Z G d I d W 1 6 M G J m c 2 l O d 3 o r e j V E a G N L O G Q 1 V E Z p N 1 F 0 U V R l c G l 4 N D V 1 S 3 U x V j Y 0 R U Z q a 0 8 x W k h Y S T N h R j R p S W l J a U k 3 Q 3 k 3 U 0 0 x U E s 5 L z A x Y m c r U G h X c H F P Y k h i N n B 2 T 2 g z W E Z 5 Z z h s S F J 2 W E d n Q T E z V H R L b H l 0 e l J t V U 5 Z R U x O M D N M c m V R O H V V U i 9 N Q l R i Q k 8 x U z R 2 Y 2 Z D c X Z L K 3 p r T T E 0 L 2 9 h b H d m c D N C L 3 B h N j R v Q m I 3 W U 5 T d 3 I 0 Q m 1 s R F V s Z k R k b W Z h N X Y y d C 9 Y c H c r d W R 1 a 3 o 0 R F R L b X R t S m l J a l V L Y l c 2 N W l j W U R I N U F X W E 1 T a 1 V x W j J S Y 0 Z C U V Y 5 S 3 Q 5 U 3 R s S W o z S U 0 2 W i t O c U 0 z N G h 1 Z 2 x Y U E x F U E d V M G t Q R l I w S n E 0 U H p n a G M 2 R m 1 G R y 9 3 Z z N I L 0 h j S U 1 X U E l u c j h C O F d X N 3 N E c m 5 s Y U N t N m 8 3 T E R r b V A x U 2 N I M X V m d l h t d S t N R 2 N V a j B 2 c E l T T F B m N 0 d O Z X M 3 a W h j N 2 R q T H V J R U 1 i c 0 U 5 O S t j M V h N Z 0 s x K 3 F j Q 0 Z 5 Q X E 3 R T V q N 0 x u Q W U x T G R P R H h o N 0 p 3 a U w 0 S U Y 1 a X U 4 c m F k Q 0 5 5 R 0 c y V G l P Z H h B R G l J a U l u V k N y U T Q v S 1 B q S U Z n b 0 V B c k V k M E d Y N 1 d v c 2 J Y b m x M Y k 1 u Z m 9 X V G N R Q W Y z N G d a V C t B e D R B e m N R d 0 R q Z m R t L z V w d j h L b k F 0 c z h p M 0 w 5 V T N Q S W 5 v S W E v O G d D d 0 N Q Q X M v N 3 l y b W F z b G 9 t d j V O e H d X U z N D c 3 F m a W h z T W 9 U T 3 V p V n Q 0 a 0 l V V n d K K 0 F R Y m p n d F F y W E 4 r a E s z S 2 g 0 a z N B R F B h d 0 J 2 d m E y e H p 2 R 2 4 z e k h m O F U z b l k y N 1 Z o L 2 h u a m t V U H I 4 Q m Z 3 Z U 9 4 Q V d o Q U s 0 R 2 F u W U Y 1 U l l S R W R r b E p C b 0 N 0 V l l J T n c v S 3 k 4 d X I 3 c U p J T G R D c l Z 5 O E E 4 d l B 6 Y S t 6 U G Z m a G 5 1 a W F Y Y 1 F k b 2 h Y d G d a M l h T S 1 Q 4 R T l Z N n d P L 0 R i V n U 2 N 0 o 2 N T I 1 d W N F N j F O d 2 9 T M 2 t X N 2 F Y Z D c 3 M U 1 k c 2 1 4 V 3 d Y V D M y a V E x M V l N M X l m c G l V e H k 0 K 2 g 3 S G x K W V U x e F l V d E V S R 1 N Y V j l 0 c m Z r U 2 s 5 c X R L O E l H Z E U z e G c 2 N E 1 Q d 0 l K S z F w Z k V X W m J v V 1 R 1 V k J S K 0 l I M 3 p B R G Y 0 U W J 3 Q 0 k y T 0 F E Q 2 o 0 a U l s S 0 h W S 1 Z 0 d W 9 p S W l J a U l T S z J u O E N N a U l p S W l J b l d D d 2 8 r S W l J a U l p T l F K Q 2 o 4 a U l p S W l J b E l u S 1 B 5 S W l J a U l p R W l k b 1 B B a k l p S W l J a U o x Z 3 N L U G l J a U l p S W p V Q 1 F v L 0 l p S W l J a U p T S n l q O G l J a U l p S W h J b m F E d 0 l 5 S W l J a U l p Z F l M Q 2 o 0 a U l p S W l J M U F r S 1 B 5 S W l J a U l p V W l j b y 9 J a U l p S W l J U 0 o y Z z h D T W l J a U l p S W 5 X Q 3 d v K 0 l p S W l J a U 5 R S k N q O G l J a U l p S W x J b k t Q e U l p S W l J a U V p Z G 9 Q Q W p J a U l p S W l K M W d z S 1 B p S W l J a U l q V U N R b y 9 J a U l p S W l K U 0 o 2 U l V k d 0 Z F U k V S R X B H c U N 3 Z U F I U V A v c U x v Z l V i b W I y U l V G Q l F a L 3 F M a 2 Q x V U 0 y U G l J a U l T T z J o N E N Q Y k x C Q U k 5 S z d 1 T W x R W D F m e U l p S W l J M U R K N W V Y b l Z Y U V N w c F h y M T Z s W G R S Y W h X c X Z r U k V S R V J F W k U 2 U W V G S F J F U k V S R V R x Q k l V Z k V S R V J F U k d w R X h S K 1 J F U k V S R V N r V G x E N E V S R V J F U k d S T 2 t I a F I w U k V S R V J F N m d T R k h 4 R V J F U k V S c V J N V W Z r U k V S R V J F c E U 1 U S t C R V J F U k V S a 1 R w Q j R V Z E V S R V J F U k 9 v R W h S O F J F U k V S R W F r V E Z I N U V S R V J F U k t S T 1 V Q Z 1 J F U k V S R V p F N l F l R k h S R V J F U k V U c U J J V 2 Z H a X d 2 T H k 5 c V B q O C 9 m N H Y y T H l r c D J a N 0 Z F U k V S R V J H c D F S U i t 0 b E p 4 Y 1 R F V E p r e G c 1 Y 3 F W R l c 1 M z h N R U g 4 K 3 F y c j I 3 V k 9 m c j A 2 V l B 1 V 0 J Y S n p N e U 1 U S z l Z c 1 l K T 2 5 U c F J Y R n d j Z D l z T k d 6 W X d Z O G F N e V B 3 b G w x e k N w N T k r Q 3 N D M G F k T 1 l P b l h x V n B V N W 5 o W X R X b X p 4 U H B z M m J l S 2 x s M T R x d H p 3 V U N 2 S E V F M C t 3 Y 2 V Q R z d W R T B F U k V S R W F s R D Z s V D R D W V Z D Z l B M S k o x e D M z W F Z 4 U T h I U W 9 V U F p i Y m Z k U 0 U x T n B W Z X Z Y b E h o S U 5 i S W t T T T U v L 3 p 6 R 1 Q x N m R J W G 5 Y T H g 0 T V c z Y X R L b F M r Z D U 1 N X g x Y X R H Z 1 J l W l d X b G t i T k Z 4 V V Z S Y z J I U T h X T k 4 5 N 0 l U e i 8 5 R k h X c 0 Y x N T R n Y U 9 Q U H B y V T F O U z Q 1 M 3 J s b F Z m N D I 5 L y t G c G w v N D Q w M 2 F O e T R N U U F O R 3 p i a 3 F x d X U 0 c 2 9 y c j J U V H B r M E E z S G J i Y m J S d T N U c n F G U W d F Y U 5 L a 1 N i b F h J Q k J J K 0 I 1 Y n Q y N U 5 s e T V k e X I y Y U 5 t M G F 0 Z D I 2 Z G V 1 N C 9 m Y m J 1 Z T I y M j Z L V 1 A v R E F B O X g 3 N z c w V U Z o W l c 2 W n J X S n U z Y X R h d n Z U Y 1 p Q c k N J a U l p S l N k d 1 d E U V F z R 2 c x W l Z y V n U z d H Q x M z M 5 M E E y N 1 J w V T d u M X I 3 e n l p c T F j d W R K V 3 J W c G x n d 1 l O c 3 Q x M z M 5 M U N v V k M 1 N 1 N a T m 1 t U X R X c l N 3 V H o v O T F G c T J i R 2 5 2 d l B O T z N Q T 1 Z s S l J Z Y 2 5 L e T F h O W Y z e k l 5 T W l w O C 9 m T E x M N U g 5 Z n Y z M V Y x d X l a S W 0 x Y X R V c X N t e j U 4 d V h X c l Z 1 M 3 V P Z n A x c T J i L 2 Z i Y m I 1 Y V J r V 0 Z t W n F G U X l M S 3 l z c X h S b z B i V 3 F s V 3 J j c T h W S z F i W W d R Y 2 V h Q k 1 u V G p R e n M w V 0 x G b G x t W n F h V m x K U k V q c m x x M V N x N z d y c n J i T U 9 H R F Z I b k F 1 S k 8 5 K z N i T i s 1 e U 0 3 U G 1 6 W n R I c H R Q U z B 1 S y t o M 0 R a L 1 J Z d l h t d 0 h I M 3 l 3 T F Z 1 M n p N e k 1 a c z J h W l M x Y n R y U n Z 2 d m t t N 2 p F c U U v N T V x Z D Z m M n N U M j I y K y 8 5 c 0 Z n M E h K e W N w W l d k M W x x d U x U c U x r Q U 5 v R 3 N n V W t k d D Z i M l B T S 3 l h Z m o 4 a 0 Z k a l N Q d 0 I 1 Z V h r M m Z m c j B o T 0 h I N y 8 v K z c v O H N O V F U x S 2 h D W W 1 V M m V Q T m t h T j I 1 c 1 U 2 W k 1 N V E 9 6 S 1 Z P b V J N M z c v Z n p 6 e n d a W V l X R m h s Y 3 R v W m 5 i T k 5 k Z l l 3 d z g v S E p t Z l B Y d T J k Z W p R d 1 V w T F M 4 d H R X M V J V W k d s c G F a Y V Z s V 1 d C U U 1 D e X N y S n M 2 T k N o Z H V 5 e H g 5 c T M z M z V y U F h y M E 1 E T 3 p o Z z B i M n V i T m 0 2 M X A w N m E y Y 2 V O R 0 E 2 e F J v M G J X d U h G a n k 4 e k 1 0 S 1 N r S k d 2 Y 3 V I S G N W M D V P V H V S O E p B Z y 9 5 Y 2 5 K N V p h Z m Q 5 N T V V Z V h L e X N x c V V 2 Z 1 p P W E p r d V h B S X h B M k 5 X N k t t L z d M b j V P U 2 M 2 S V d m R D Z 1 N 0 x E d E p C a k F j U 0 t u Q 3 R 2 N j J r M 2 x B M D B R Y i t o d 0 h O U E N k N i t o S 3 R 2 O E x r Q n h u Z V J M U U Y z Z 1 F x Q m V 6 N 2 d K Z 3 R 6 a j d u R X J W M 2 x j W D R N d 3 F i Q W M 3 N X h w c z d U N S s 2 W E d X T l l p W m I w Z F p n R H V L N k d 0 M U U 5 S H Z G U 0 R U M n l Z Z G V N V 2 I z d E 5 i O T A v Z 2 9 B U m x x U W N N O D V W c C 9 6 a m J k S T J 6 c k R O d 3 J 6 Y z l G R 2 l l N F B n a U 8 1 M 0 N q M n l y b W 4 0 L 0 p C W F l t a j h B b F l X Z l V D a G t p e F l 0 c 3 B O T 0 9 z b U d E Q m t T d G U 3 Z i 8 v N j N a V 1 p t M n V 1 d n Z 4 N j E v U F h Y W D d m T X p F e T c 0 N D Q 3 b 3 N M U z U 1 O S 9 i c z J h T m R 1 a T h p M V p z c 1 I 2 O U 9 o a G 1 6 Z H Z 0 c 0 d E Q j l 2 c z J i U H R 3 Z 3 N 2 d F B U M D l I S T F P R X V Y T H J W c D A 2 Y l o w V W N m Y l d Z d V F C U V Z G V m x X V n B a T m 5 6 N 2 R Y b n J w S m J 2 b 2 9 v d H M y Y k p s d H N j Z W U 1 a V p X W H A 2 Z X J s e l h u V F J S Z m I z d i 8 r O V N 1 V W p R Z m h K U 2 t x S 3 U v e k h I M y t N b W c 4 S H R k a F h J Q k J J Z U 0 1 U U t H U 0 F y V m l 4 b 2 t w b F R L U 2 0 v N 0 l I Z z h H W H Z Q Q n p V M 1 d Y W l N m N U s v Q U o w S 2 l T N 2 R L Q l p V Q n J i L z Z M U 3 J a d m k 3 d D V 6 c 1 h k T k F N T U F K N n N a T C t C d 0 g r O D Z T T 0 F z M 0 h o Y k I 3 d V J 2 a G l v R 1 h N U G g v a k F n S k F F O H J l e X p k Q W Z j c H J p N 3 Z a d n d D W U J Q d 0 x 1 Q k l Y Q l B i d 2 J S Z D d R N z R 6 c n N I V 1 h y Z X d n Y m h y O E p O M 2 p Q Q n J H d k F k N E c r R G 1 3 b E 0 5 c z U z R l B D O H Q z d 2 Y z S F d K R F V 2 c H d B V G M 5 Y z N G a F p G W G N k Z j R j K 0 p m Y T N C a G R v b n Y z T X R p e X B Z T C 9 F e j V V U H N J M E 0 r Y l B n Y T R 4 c m N 1 T z h H N V J I Y U t i U T A v R 3 p k d W p Q d G h h a n d m Z l B C Q l p I c m R 1 b l V K d H l z d E x i V m h 3 N F p a W V d G a G h k d l Z a a 3 V X T E x I M j d k d m I y c l Z y S T h 2 b X p a d G 5 C e D k 4 Y 0 1 K O W J y d n R 0 c m p M Y j c v O T l v V G Z n M G N l Z W N S R 2 p S b 1 Z 0 Y X g v L y 8 1 V 1 Z G U V V t Z i 8 5 O T k r M 3 B P a m w x U F Q 3 S W F u Q T l n N C 9 V N m R P T m N B Q U 8 v N z Q 0 e V B i L 1 B q a m o z Y k 1 N Y 2 R Z b X p a d D d Q U F B Q e m N 6 M X d 3 T n N P W E x s N X V a c T F Y c T F L b V R k Z W 5 T e F Y 1 K y t l V 2 8 0 N l d s c F Z Y N C t 1 N j c 3 e U p s T 0 9 X V V U r e W R k O T Z 4 d k x 3 O E 8 v V F F R M j M y N 0 5 u V 3 V Y U G 5 x Q j k 2 T T F l V H M z e j V j b n Z t b V d m c z M v L y t 0 N W 0 1 O E x O K y 9 Y c W J N R 0 d D b W J s U U 0 y S E N C S H Y v L 2 Z k d D R N Q 0 J 0 b W 5 U S m 1 2 U 3 B F b l V j W X F M a T Y x b H k 1 W T J i Z H E w Q 3 E v Y n d 3 O C 9 i S z F h d F R M Q V d y V n F a W D M 3 O W 8 y R W 1 r M m J O a V V N U m F O S G p 6 Y k F i c j c 1 W m l z d U x 0 N m l a b T l o S l N V b E J 0 a k t s U 3 N y T E d O b G F 2 S X Z l e k F Z N 0 8 4 R m 4 1 W F o y Z G x O c X J z O D I 4 S G x 3 S F Z B b 2 x F N l d s Q l d l e k V D U 0 5 4 U n p O M T g z d W 1 i L 3 p 4 b W Z a K 1 k r Y 3 V B U z R G M 2 Z j c 2 V w S 3 l t S U t 4 M 3 p I d 0 F W K 3 N S S z d l Q 3 N 2 b l h u U T Z N O G F h b k p k a m V Y N 0 1 V Z T l 3 V m x J V 0 Z s V V F I Z 0 o x e E R i W m 1 u K 2 U 4 T X E v M n Z w N E h 2 T 0 9 0 e S 9 W d D U 1 O E 9 m N j l 2 e C 8 y Y 3 B B T G h F V l p 1 Q m h v U z N 6 V k F S K z l Z c H d B Z H Z M T G Q 0 O X V t Y m N 3 K 0 F l Q X J Y T G h N Q S 8 0 d n p u R n p Z K 2 F 6 Z 1 h X V W h h T T V S S W V s S D R F V E U 1 U l I 2 b 0 J n T U h o T j k r N 2 R P M W Z q K 2 J j c C 9 E e j Y 2 S 1 B X c j E 4 L y s v M z M z N j F W c T F i V 3 R t M 2 J 5 Q 3 Z j M 1 A 2 W l o 1 N H h z K 2 h t N j h j Z m Y 3 d z k 5 T k J E Y 1 k 4 W m J 1 Y i 8 z b n Z 2 V 2 Z m d T N X M 2 h 3 b 1 d S K 3 k z L 2 E 5 O T k 5 N D F h S G d n R X J H W E x s b m J 4 e F J m Y n F s V 3 J x b F Q r V U N o a 3 p 6 N z d y Q j E y M k d I V 3 F G R W p T M D V P d G x h d F d 0 b H h 4 e D F u e G N Y R m t l T W Z l K 3 l 4 N W Z i M T N 3 T l d k Y n V 3 V W F O R z J S b G 5 u Q k c x M 1 Q z M z N H U E R o Z z F M V 0 Z a L 3 E 1 a U N n Z 0 w 3 N X o v L 2 F X Y n V Q c W 0 0 d U x q Y z l n c 1 d M T E N P S F R 2 Y X p 6 L y 9 i T T g v L z d 6 O S 9 Q U F B a d V k r T 0 4 2 M G F a T j k v U E h I T m 1 E Q U F E d n d 3 Q V B q Z H N 1 b 3 F w c D h Q e V N W M k J F M V A 2 V 2 x w V F p u e m h 6 c j N i d T N u W D M y M l d a b W R 0 M T E x O W s 1 N T V 4 a m Y v e n h S M l M 3 M l B C a l p y W i s v W H E 3 N m F h Y m J P e l l z V l V 1 V D N w N m V p V E J G e G N Y V z V j d V h T d 3 J L O H V h T m 0 x c V A v M z B r e D E x M U Z I M j V K T l B S b j R C d 3 V y W H I y K 3 J W N i t P b E h u a n h v M V d y M T Q 5 K z h 0 Z i 9 t S n Z 2 U E d H T F Z 1 M n p O c T B h V 1 B y M X E y e k V T T k c y T C 8 r O V M v N y 9 m Z m Z y V U 9 I R G x I S G 1 U U n B r Z 1 V D Q W F 0 Z n Y 3 N T E 3 T m d 4 N n B X V 2 x t Y V B Q L z U 0 M V B i R U N U b m Z m Z m R k M 0 9 X a F V N a j Y 5 K z l 2 V F p z M n R V R 0 R C d G x O T j k x V W F m Z 3 B L U 2 1 K M j d 5 T k J N M 2 V 0 c V R w V z A z O V p l L 1 p z K 2 V o d 1 d C d 2 x W Z S t 5 N n E 3 U E 5 2 Q m 8 4 Q 0 Z G Y X d Q Q U M 4 R G g z c n o r K 0 p 1 c 3 V N M U 9 R T j R H a G V V Y 3 I z W F d 0 L z B K M E F w Y 0 V q T T l 1 R U E 4 U n B 3 Q U x B Q W 1 B M z h n S 3 V a b U l t N 1 l X K 1 B x N j M 0 a T I v L 1 h q S G 5 6 L 1 Z O K z I r d V c z c n I 3 Z 2 Y y Q m g 0 Q 2 V z V H M w e D l Y b X h G U G V K d U 8 z d G R Q Z k 9 0 a V I x d l o w Z G R n Y S 9 l S m Z T O E F 2 e E F k a U h K a j F o L 2 1 2 Y j h D N z J 1 d W Q 5 N W N 5 b 0 x H T k 9 B R H l t c G t u d k F k S j N 6 Y 1 A 0 R E h n R m 0 r Z F N 0 e E l U U U 5 G K 0 p 5 Y 1 V I b U 8 y Q W s 4 S H R N b V h L Q l Q z M W x h K 2 c 3 Z j d 6 M z F o Y l h K R T d x c 1 B E L 2 t t Q X d t S i t U a z N O O T k r N 2 Q 5 N j Z P O D I r T E 8 r K z g w N F l O R 3 h Z S k 8 r R l d L K 0 g 1 d G 0 z Y m 1 s b D A r U G 4 x M T E r d F k 4 Z U 9 O b W 5 T c E h M S E M 0 V k N s c E t T W W 1 a b U w 3 e n d n b j M 1 N V p l U i s 2 M 1 l t a U Q v O H R M U 1 V w c z d k N j R k Z U 9 D Q m R 1 S 0 p K M V p h N 3 V M a V l o c z R j S 0 J s W j J m Y j V N b V R i Z D I 2 Z F Z a W V d H Z 0 Z C U V U y Y k 5 n d 0 t 5 b 3 F p a H c v T X p Q V G 5 u d n V 1 Y m p u O W 9 l Z n l y W X J L U 2 1 4 N X M y Y l c y c H F x b V Z r W k Z q e j V z M G o x N l Y 3 O S s 2 V 2 x w W V d k V S 9 p L z B B N 0 t T b k p Y b j M x V l R N e i s v d m Y v M j R q U m 9 3 d 3 M v a m h a O D J h T m J i L y 9 2 d m I y M i s v Y l d a b X p 6 N z d i Q 1 N Z c G F X b F d Y W j J 0 d l h z M m R Q R 2 p S d T N 5 N 2 V F a 1 F y c 2 l Q Q V Q 5 d m J i Y j F 0 c W F x c V Z s c G J H c l p x T U Y z N j J W R 0 Z o b 1 F G U n R U c W x w Y V Y y e m p u b j J P V E p r N j I w d E 5 S Z W Z Q R k Y r K 0 d I S D Z 4 V H A w N l d s N W N Y M l M 0 b E p j V T J i d H h v c z J m U H R q U E 9 P Q 1 B 5 a X p s e D R r V G J 0 R 2 1 U b l h i Y W F Y Y m Z m Z m R a U 1 V t S m R l b l N 4 Y j c v L 2 5 2 N z l 0 d H Z i Y i 8 5 O W 9 z c X c 0 Q U J B K 3 l t b T I 2 e X Z m Y m F 5 e l p 1 M 0 J o W n Z t e l p N b X Z h d E t r d F h M Z 3 d h b n Z p a E p 4 b m 5 u b k d B T 3 Z m d j M v V T h w Z G Z m d G x 1 d U 9 F R 2 E 5 N j h 1 U l V X R n R y R k Y x K z h W V F U v V H o v O X R D V W 5 K O X Z 3 N G N N c n Z K N l Z x V 2 0 v N 0 R r N U 9 X M n l z N 0 1 m Q 0 F h R H h U a z V P Y V U 1 T 1 R t M 1 Z u Z V p 0 b 0 1 6 Z 2 J j c j J l W k 8 z Q T B x d U U v O E c r S S t T W D h I M k N 0 b T I 4 Y k F t e k h M R W c v R D Z J T F Z m Z D c w R k 8 v c k V G d 0 l H W W t M T m s v a m 1 w a j V 3 O G J W d U F E V 0 R y a W U 2 S n R q L z A z O E d 1 Q n c z M 0 Z 6 Y 2 V I b V J P R H J C U H Y 4 e T N l Z U V k N n l M e W d M T U R O e C 9 X c j h O O X o r O T d n e n J z S F d Y c m V 3 W E 1 y N j Z i e m x X M G F j N m J 1 Q V l J S 3 l K K 0 Z x Z 2 k 0 R U x x R 3 N y M D R t N 2 p x T X g 0 V 2 R 5 N 3 h s N D N E O X N j R F Z 1 d m w v Z n N J M V R G O T V Y e H R S V n N P V T Z o M H J n Q X V 1 N E p v d j N n Z D B 3 a l d G e T Z Y O D k v S m o 0 Q j h K e W k 1 M W h D L z h S R j Q 1 T 1 R s e n N y T 3 p o M 2 Z 2 M 3 I z N 3 p q c i 8 x Z 3 I v c n c r R l F w R 3 d F N z Z a c n l q O G 1 K b m w 1 K 2 Z i R H o v O F l L Z W N j a 2 9 r Q k l S Z l F O U j h W Y 0 p Q M k p R c F V 5 d 2 x K Y V h T N W 5 p M z N u c X J k Z S 9 l M 2 R h d l g 1 O X d t L 0 R 4 N z d 6 e l R t d l d y S m t 0 W G J x M D N E c C 8 r S 2 x z d S t M a T R z a j B w a z J i Y l A z N j l R Y l l 0 R 2 5 U N 0 t D R E R v b z Z k O U 9 t V F c z Q m d n V T J m Z n A w d S 9 m Z W V 5 M D V P Z G 1 5 c z d Q d D g 4 O C 9 0 M j d k d X R s d X U r M W 1 i Z H U y T l N D c X h t M 0 1 t R E Y y L 2 Z Y W F c 2 T k d q Z X p n Z 3 c r M m Z m Y l p 4 L 2 J Z W X c 5 c j F L a V J 2 Z n p 5 e T V h V 2 x t W l R w M D Z O b k 9 m a 2 s w O U 9 P T m h X V m R T M C s 2 R 2 R y U 2 9 k Y 3 V 1 a 1 F D Q k F h b W 9 x U 1 V s Y k 5 4 c D R l b n E 4 U H I v U m h n O G Z U c 0 9 H R G F s W H I 2 e T U r V G 5 u b k 1 N M z M z e E R n d 1 l O d V A v K y s v b n Z m L z l M O C t i T m V l N j U 1 e m o 1 N U p P W k 5 X c 1 d H U m t a b E p T V W t K N m V 6 d W J O b X p u O D h N U D V 6 M y 8 r U T R j T 0 h S Z z R j Q 0 J E a H c 1 b D N i c D F E Q j A 2 b E N l Z W V J S 3 V Y Y n V 5 M T E 1 N 0 1 X U E d q T W h 3 M W d B Z m Z m U V J Y M 3 p 4 Q l M r O T l C S 0 5 H e m Z t b G x 0 d T R m N z c 3 O G Z N d V B 6 e X k 3 b m l p a X Z v M k x G a n Z L S U Q 3 a m x F b 1 Z D S S 8 v e m 5 Q K 3 l 6 e n o 2 U j V 3 U U 5 H a l F J Z 0 V j Z m Z a U n g 0 O F l 4 Z H V 4 W T B 0 T F N l U H J w c D V r d 1 l R S j c 3 M T M r U T d K R X o r M 1 p 0 R 2 t U O T l 4 e k Q w O D g 4 U V E z M 1 h R V C 9 m d j M 1 O G d q a j Z 6 M D J 0 W W d L V m x a V 2 Z Y V D B 0 T H F B N 3 V s c E t U c 0 V R c U Y 5 Z z R F Q W l j Q k J 5 Y 2 x K U V h N Y k p t W j N U a H o 1 c 3 p u c X J 1 d z I 4 R X R 1 Q n Z F Q j R C V 3 d M V z R m a G J n Y m 1 T d n c 0 V 2 M 4 Q T E w W T l 3 b j g 1 T 0 F W Y m h Q N j c v R U 5 Y L z Z D V G d Y d U d F T H p 0 K 0 h z b j Q 3 N E d x V H Z n Y y t 3 d D B 3 N S t G d T R I O G l l c W o v S j N H M V A w Y 0 E v d 2 F l d 2 9 V V G N E Z T l S O F N j N X d U S y t 1 a k 1 3 O T F Z U D R l c k J V c T B E N 2 d i N T M v Z 0 9 0 R 2 Z G N 1 B O M y t K c 0 R 6 d m 5 H b X p 0 Z G Z 1 b n Q y O D J y c C 9 U Y 0 9 M W D R Q b W J O Y m J F L 2 U v N W t Q T E 5 I V n Z n Y X A w Z X g 5 V W d o V F h C Q m F J a H V M N C t D N z F 6 a j Z N c 2 R P M k 9 D e T F o N F g v c 2 p Y S F g 3 e T J 2 b k x u Z T h t e X Z E R z F 4 d 2 Z j V n I v d 2 x j Y 2 9 W b G 9 h c k J S T 0 p F Z 2 d F d W d V Q 2 d i d V N r c E x 1 Q 2 d h R E M z R G g r c z E 4 O T N U e U d u T 1 R 1 W E x s U 2 5 y M T Z z W F l z V 1 B w M T Y 5 Z j V U d D R I b n p 3 U W U 2 N T V 4 N H l N a k p Z c 0 d B Q k V 5 Z E 9 M T G R O b z B h T l d M c D B L U 2 t w N 3 R h e W 9 z Z U Z 4 Q 2 9 z T E N R a k k 2 U E N l N j d p N G 1 J Z W V 1 Z 2 h u b m 5 t R 1 R J e U 1 o S n V G M 2 J O T m R j d 2 V m S m t y c j c 2 N m d x Z n Q x a l Y 3 Y 0 w z Z G V F S H l J O G J O e T d x a 1 N I a G R X b H B h W H o 1 N V p l U n g z N 2 N k O T k 5 U F B 2 c 3 M y U m t a R E J u e m h 6 Q T N X T X V Y T G d 3 Y 3 E w Q W x p N W R 5 c G x u b m t t c l Z x M W 8 y Y k l s N m V u c H p K O C 9 u O D g v L z V 5 M H R E U z Z k b l Z k U V l 1 S 2 l w Z 3 p a M D Z W S D Z N a T V T b j h l T 2 J P b m N 2 T W 1 U T V p P S E F n e T V j d l o 5 U 2 9 V W n g r K 3 V t V j c 1 a E F W W j V E a z V l W H g v U F B Q e C s x Y k 1 D Q U F S e D M z S E h z d m Z m Z W R P b l N o U 1 p O W F B l U H d 3 O C 9 u S y s r K 2 9 v b V R a c n d 4 e D k v V U w 5 K 2 Z R S 0 J B R G s 1 T 2 V U a z V F V D J Y N z E 2 T l d 2 V 3 J P S F Z W M T h s U H o r Z j I y K y 9 u W T g v L 2 h p Q T V j d V h S O E x Q N X M y Y n V l Y W F h N 2 p 0 d H R 0 b z N y d z V O O X h 3 Q X d N R 0 R H R G t 5 S k V z W G J x V X R X d l h N b k x r e U 1 o e F M w d E x 5 Y 3 Z M Q S t E a 2 s w O W 0 0 Y 0 t G V E o w N m x S d H Z 2 S k c 4 d k R 6 Z W Z 2 d H R U a j c 1 W k F E R 2 p C b k R P Z W V j d z V O U F B r b j c 5 c k d 0 W S t E Y m I 3 O H R 0 O H o v Z 0 5 h d 3 p a c z N j K z Y 1 N T d M Z m Z 2 c 3 h h T k F n b W p S c H d z Q 0 J B e G t 6 W m d 4 b m 5 I R k d w Z G U z d W d X R H d V V z R m Z 2 x S d 2 4 v Y 3 p l d 2 5 N M 3 Q 1 O C t i T i 8 1 Z 3 p a O D c 2 b l Y y K 0 h X Q T N Z R D l j a V B n V 2 V C M z N h Z n l K d U d a U z J i a F E 1 U C 9 s Q 1 B t b V A 4 W T F H K 3 V B d T h s d U F D e n l q c F h J M G J p Y j V O b m U v Q 3 d n b k t T V G d k T n d u L 3 d Q d 2 9 X Y X p z Q j h i N z M v d j J 3 e D h B S X V u S l V R L 3 h s b 2 J Z Q m Z m V 1 d k U 2 x r d F N Y d m N E W F N z L 3 Q 2 M i 9 t Y z N K Z U d h Z m h t d V k v M T B Y R 2 Y r Z U R k S U 8 r c 2 F i T z E x d T l r c m R 5 N W x R V z Y w T i s 4 U E d 2 N 0 J E a T c x d n A 1 R V d j Q U U x e i t z T D Y 2 N W 1 6 L z R a T 0 F D e W o 5 d 2 9 Y T X E 4 Q j d 1 b W l 6 M k h T O E 4 y T 1 R i c n c y d W 4 x Q U t y b m x j U j J B c 2 J q U T V T Q n h R b 2 Z 3 Q U N H R W J j Y V B I V G N l R n c x b 2 p H Q X l H e k 1 3 Q 2 d V R E l 6 U H g 5 T G t K N H R m W C s r W m h s Q m 9 U O D g 5 N T B L T k Y 2 Y j M v L y t z Z 3 g v Z W Z 3 W H J I b k R Q b U 9 F Y m V j R l p R c l Z N R j d p N X p Q S z R k V m N O N U k y V U 9 o V U 9 S Y z N 0 Z k s 3 S W 5 y M D N a N 0 1 C a G N Z b W J q U z B 0 T E o 4 M m F O Z X N M b 3 Y v b T d Y V E 5 t a l Z q N 0 5 p e G 5 I Y m F h W H o x M V Z l V j c r Q z U 5 d H B y d W Z i Y W E r U C t y d z V y M k x B a E d 6 W n N p U H F R d F R L b H B h V V V G Q l J 3 e X k y M 2 N N M D E x M V M 0 N 2 Z 6 N T g x b X p a a z J s R D N 3 U F M w c E t Z d X p Z c 2 Z U c z J a T 0 p F e W R 5 N n F t b m J 0 T j J z U j U v L 0 h H d X Y v N T Z T a 3 R M T 2 V t a 2 s 0 Q 3 k 4 R E 5 q e G 9 6 S U I 4 R k h I b m t r R H o v O E 1 F T 0 d E S 2 5 3 Z V A 3 b k l J W X R X T E N B Z G V 2 V z h k T l B Q O U c z Y j E v Y 2 p 5 b j A 3 Z H V Y b l Z E S n V N d X F V K 0 h I L y 9 E T i t 2 W E x C Z 2 N 5 T X p J e U 1 o Z z l l a l F Y W G 5 n a G 1 a b V o v T 1 V 2 Z i t I K y s r K 1 B k N W l 0 d G 5 y M W F 1 c l Z x M G V E Q m c w b 0 x p N W 0 z T G h 4 N 0 x m Z m Z s S G J O R 3 J V a V B u e j U v U E J C e D h 3 Y j k 0 O E J n M G F 4 S 1 d Y W H N y c T F h d H A w c V F K c G F X b H Z Q V F N T M 1 R v V U 8 2 Z U d v Q 2 1 U W n N 5 Z H V 4 W V B 2 c m 9 J M D Q 3 N 1 R R Z W V 1 Z 2 h P b m J z U 0 d s c E t a T W 5 U N l p 6 W j l k Y y 9 m c n J y e W N 6 T X p Q e X k 1 a V N r c 0 t v V W F N W U 1 H Q U F L U 2 t w Z l B M S k o x R 2 Z T T n g v L y 8 x O D h j V V h Q U G J Z W S 9 U c j E 0 O F d M V n B 3 O W R W W D g v c n J y L 1 B z c z g 5 e X p E S E h Z R 1 p z M 3 J 5 W j V j d V g 4 O F l i Y n p C a H d v U 3 R 2 b F p 6 N X N 4 a D B L Q k J O R 3 Z X T F B J S j A 2 b W 5 u a 3 B 4 Y 1 R F W F h Y U V J F e V p N W U 1 T S U V m V H V I Z H R u d m V Z d 3 M 3 U 0 t I d m d L R k p y W j B q V n I x c F R 1 c k R M d F l P R l A 0 T U 9 m a k Q r U H U 2 a 0 h O K 0 x X a 2 l v Y 1 l 6 M H c x N X Z l a V B 1 M H Z o Y 3 V S S z N 4 b G 5 j a n V o b l Z a N V R W b X B U a U J p M 2 9 p d 3 N r Y i t K d W d r d H h O N n g z N D J v V m t p Z 2 Z O b n J n K 2 9 T Q X U 3 R U 5 s N k 8 x Z D c 0 Y z c 3 a m h m d W 5 a O G Z v Q U F D Q U F T V V J C V k M 5 K 3 I r S 2 F 0 Q j B I R k J G O T Q v O E U 4 S 0 p 2 M j d P O V p j T n h O V U Q v d z E w b m Y 2 Z 0 l U K y t z Y T d D M T F 5 M 2 V q V 0 J m e X Z y d U h P R X R p M W V G N 0 E 4 K 0 U z R T N p M 2 Q 3 O D c x e H p k c i t E e G R v a H V G c W p M b 0 N T M 0 V o N k d 2 Z 0 N t O T V P M j k 1 V 0 F i d 1 B t N U F o Y U 5 3 U D F k Q l h B M V d G c T R Q V U Z n U F h Q a n p l e H d J T j B N Z G c y c 1 d X Z V J i b n h Y b i 9 k U m t B Z T l t U H d D a 3 h Q d T d W S l Z s L 3 Z r d D N i N m l a V n R 5 a k 1 x T 3 V U M 2 V X K 3 o 4 M X J Z Q U F U Q 3 p l a 0 N i b E p T V X h s U T h z T X R P M D Y 5 Z l A r Y k 1 t V V B y M X E w a n l 5 c j d 2 c 1 F L N z d 0 c z J U S j I y M j A z N 3 I v L 2 Z w b z F h O G F x V m F 2 S 2 h a K 0 d E Y 3 Z H T U J r e V p B a G 5 u b m x t W k h s e W N q S j c 3 c m t u V j E x M U Z Z T U h E N j d 3 b k V W R j d s Y 3 d P Y m 1 z Y 2 5 u M D Z O S G N j R U 5 a e F h q N H d l e G h Y Y n Q y W m R T b 1 V W e D k 5 Z F V W M W 5 S V l p i d n d n K 1 h E a 3 B P V H V l e X l 5 e m p 5 e U N N S k J v T z B i O S t l N H V K a T B 0 T F N P U G J Z W X p u Z 2 d B T W k y e j c 1 N U p Q b D l v O W 5 3 N F l O e k p 3 N U 1 6 S W Z 2 Z z k 3 O E 1 F S F d i R m l S V 1 Q 1 a k J r e n R 2 a D d K b V h x V l B n S k o r W j R P b m J z a U t 1 Z D N u R 0 d E a D N L c z g 4 K 0 M 3 Z y 9 O R j I 3 Z G k w W E V E N z U 1 Q l A y M k d N U E x y c m 9 J b n I y N 0 J u N U k z T E 9 P Z W N 3 Z W Z K a 0 F E c D A 2 T U R q a n o r Z T h E e U x G e S 9 t a k R Q T z R O b G 5 u e V V 6 T T V N R 0 R k e W d V Z D I 2 Z G V Q T k 4 5 L 2 t x Y W V l N H J Y W F h t U D Y 5 T 2 1 z V 3 J X S 1 N a T W 1 N W D c 4 Z U p Z c 1 d j S n p 6 e j N I e G 8 w Y k 9 l R 0 V F O G p K e W V H T U 0 4 N m d Y N z k r V V g 5 Y 3 Z 2 d n V P N 3 A w N l V K M m R q W m Z m Z l Z W S k 1 D Z G V P S 0 p 0 R 3 Z Y a m x B b 3 h C V l h Y S k d 3 Z k o w N m R T c T N M T n p z Y m R X c V Z W e D E x V l c 4 K y s 2 N 2 p C Z 3 h n b X V 2 d l R i c U g 4 K 1 p a N T V K V G s 0 T z E x N T d M W D M 2 O U d I Q W d B R z g 5 Z F p i V l d w b X V M T V Z G Q l M w N 3 R X c l Y y c H B h V 2 x H S 0 J U S 1 R F b E p h V 2 R t M 1 F L Q l F B L 2 N U V 0 d Q c E t T a 0 I x c T J i S G 4 5 Y n J 2 d G R t V i t m d j V i b F J 5 e X B 2 c 1 Y 5 N m x t R T F 4 b j l G K 0 F E Z H Z o d U h t N D R C R T J n O F N m M k 5 m S D N l U 0 9 B S H A 2 e T d y Z 2 J t Q T c 0 R W F Y e T h m V l V x M z A x a m N B L 2 9 5 c j l R b V A 0 d l Z 0 b k h O O F R 2 b W J a T D l 3 a 3 p a S V h L d l F H R m V M T W g 0 W G Z q W U R 4 M 3 Z y L 1 A v S l l 2 K 3 I 3 Z W h y c 0 R Y N y t H W G d y d U Z t N E V a Y 3 p V a z R B R 2 J n U X R P a H V K K 0 5 L Y m p 3 N l A r R E h L V D h z M 1 N X N F F Z a k t N T D E v N m t Q M 0 l F T F B E Z m l h d F R B T l R 0 O E R O Z n N N R 3 d E N 3 B r K y 9 2 Y T B S K 0 R D N W 5 l V T F h V G w 0 b 0 p N U j F 5 S W V w d X l Z S n Z y d m U r O W N J T n k r T U 5 Q U i t B T U t o O X l 2 S 2 F 3 Z 2 9 J Q 2 Y z U E V B T z U 3 R X V q V n E x Z W d z T E F 3 c 0 d I R G h x U 1 N r c E p B c T F h d E F z W E Z 4 W U d p b 3 F L a z B 0 T F N R Q 2 d V Q 2 p S c T F D a F F X b G 9 h S 0 M 0 d V R n c U Z R b 0 d N a k l 4 Q W V G M W F X b H B T S 0 J R S 2 h F S 2 h n S m t G U 2 t 0 T G s r c l Z x e G N 3 c z R D M 1 B L b G V 2 W H F S Y V R N T H B L Y W 1 S c l l O V D R k Z m 9 W Q W 9 L U 1 V s S l d w W m N u S n l V b m d h Q 0 N T N V p 5 c 0 V j S 0 V 1 R U F x R m t w S 1 R r e V B 6 U 2 U 2 Z l J u a i 9 K T z h Z L 2 1 N b W h l Z j k r L 2 l P S D l u U H R 6 N W d a a 2 x B S U J B S W p L R U N a d l p 6 S U J D W W F t W U x D d 2 9 L U m x H R G 1 y M k Z 6 W j A 3 T i 9 J a H N K b H Q 4 W T M w M H F Y d X M 0 Y k 1 6 T X p J O U R Q U F B N T n Z 2 L z F X N 2 4 v O H V u W H J v b X F N d 3 M z a F l w Z U h s W l N V a 0 p w Y V Z s a z h Z T U F B M 2 4 v L 2 Z U c D E 2 a 1 J T V W h L e l o 4 L 2 1 p Q 0 9 P Q U d E W X N H R U 1 H e m F N R 1 R O b W N O Q k I 4 U i 8 z T l h U b 1 V D W k 9 u T W k x M T E 3 T F Z W Z G R s Z k E 5 V m J a Z E 9 I e j R 5 O W V 0 V 3 p l d X Z Q S k t C Z z h l e k 1 T S k V 5 T T F Q K 2 V l Z T I 3 V X Z x d F h y N l p Y c i t p e G R Q e l g 2 Y j M z M 3 F O Y n Q y N E E 3 T D k v M m V Q S V N r d E x J L 3 N E Z l A z M T F 3 d 2 Z Q c H p j M 0 Z 4 b X p a b 1 Z W V X N r Z F V S M V B 1 a H I 1 Y 3 F W d H V l Z W U y N 1 Y 4 T X N s S l N Y Y k 5 F U m h J b z g r K 2 1 o a 0 9 y W X p v T D h U N F E 4 L y 9 H R H o 1 c z J 6 b V R O b l d v T U d E Z X p Z W T Q r M V Y x O T l O V 3 J r a 1 E w Y k 5 0 a S 8 v L z F 2 M j J l Z m Z l e j I y M j h 2 Z D Y 1 N T g r W l Z 1 V n d 2 d n Z o a V p Q c X B w N T Z L d T g y W U 1 X T 2 l 0 c W 5 L U 0 N i N S t m b T J h T k d p S 3 B l a n B u W H c 2 O T Y 5 Z S t l Y 2 5 K d 0 p 3 V 0 N 3 S k N j b n B 6 U V l E R j V k M 1 d Y Y U R s N 0 g z U l F D b k l V Y i t h M G l W V z h V d n V Y N 1 R Q V k 5 w K 1 A 2 d E l R L 2 d 1 e U 5 1 M k V P c T A 5 M H N N b X Q 0 b m 5 q Y l p k b 2 V R R F h S Q 3 Y 4 W C 8 z a m 1 Q V i 9 V T m F 4 d n J K U F l u Y k V O Z G p T Z l F M Q V Z i Z 0 J I Y z Z n T E x D R m 4 z V 1 V X O F V 5 U X R Y Z X o y S E F Z R n d 0 e k x 1 V T F Z N T F 4 W V d 1 U k I r c m Z n V T B 3 e l h I Z y t p a H Z H U E w 2 Y j h E N 0 l P c k F m b 0 0 x d 3 d 3 Z m 5 X N z F E a 0 p C a n o 0 T V J n T V B w S 2 R u V j I x T m x u Y j R m e m J v b n Y z N 2 p a M T Z s U n I x Y X F W T F Z t e X h I c j I 3 R 2 x t b F E 5 N E V C N m M 2 T G Z m Z m 9 1 Y U 5 6 T z c 3 T E x M Y k 5 5 N G N a S D V M U m 5 3 b 0 t w T 0 9 P R U U r L 0 9 m L z F 4 d W V i e U J E U H p I b n p k d m 5 x V 2 5 w O X N k Z D l 5 e H h k d U Z C e n d J a T U w d k x D e T B C U X N X M k l Z T k c 2 S 2 V l V 2 d X U G R T M U h 3 b U d 1 d l l m M T c 5 L 2 N u S 3 l I W F B N T W R h c 1 d U T z c 2 Y W F i O U p 5 Z n V r e F B P Z D U y L 2 h I Z W R u V T E 5 W m M 5 S n l m b j J H Q X d 1 T m I 3 Q j N w V 2 R a Z G 5 H K z J H Y S t J M U N I Z X p t Y m l C d U p P M 0 Z l Z U l 2 V k Z 1 Z 2 F z W m l C V W V Q U z B U M X p l b E d l N m h u V U Z j a m N i R n Z t M m J V d F p u Q n V J U G l m d 3 I 1 W D J V b 0 l 5 N T N 0 Z F U 0 S H h 2 d W l I U m Z V b W 1 4 K 3 p q b i 8 4 W E Z k c 1 I x M k J y O W p t Z X h D M E l j b j N U K z F I e H c w R 3 J X b 0 5 5 Q X Z B d 2 J p Q 0 5 W M 0 d E T U R 6 b m x l T m p 5 a 1 p 1 Q T F l T E 5 4 R l h l e l N F c 2 5 E a 0 g 4 a 3 R s L 0 l o R k 9 B a T N L a C 9 T Y m p 2 Y 1 F E W E x H O G 8 1 V 3 V v c E k 3 e G h a N X Z j M 0 p 5 L 2 h V T U J t T 0 h 4 O T h w N T k 5 Y T Y 5 Y X R z N 1 M w T k Z 1 L 2 Z y M l Z s S l R Z b U R G a k x D c 3 J 5 N V l 0 V 3 h Z W j h y c W k 4 U F B F R T A v W U Z W Z G N F W m t Q Z S t T U l I y e m 8 w S 0 Z t W m p a K y 9 I a D c v L z M z d D N 2 N F d i U m 9 r Y l Z y M T g 0 R 0 R o e G 8 r Z m 4 1 V m x S V V p I L z g 4 W W Z k Z i 8 v O U Z Z W W F N L 2 R N b n Z y M T Y y L 3 h k c F d G b j d E Z m Y v K z k z T W k x V 3 h O K 2 V 2 W H F G W G 1 G e j V P Y 2 5 H e l B Q U E 5 N N U o 3 d D N u d n Z 0 W U t D Z 2 l w Y 3 N m a H E 2 d j J R V k l I Q 2 o y e U p t d n p M b n A y Z G Z a d 1 h m b j d m Z D k 5 O U t 3 c 0 1 1 N U t 2 S z F p W F J m U X p Y Q 3 A 2 Z l V E N V Q r Y W 4 0 V H J 2 L z R t e V d v T D Z 1 T T d 5 V H h E Z E N i O H B a Z j J U d 0 g z Y U h 5 d G V V U H N F Z C 9 Q L 3 N q Y 2 R y M n d m V X Z i O E g 3 L 1 k y c D N k N G 1 5 e k 0 2 L 0 J 0 d X d E O E Z k Y z A 4 Q k U 1 W H N v e m o 0 b j R 3 T E t 3 Z 1 R I e E R 0 Z l g x d 2 d P Z E J i R n N D T m d u Y 1 p a Z U h y R U 5 5 S W M 0 Z j Y 5 c j B P R j l i O E 4 2 Z i t t a T F 3 b z d 5 R l p R T l g 0 c H E 1 a G Z s R D Z a R 1 V Q U W N v d X N P b T F C a z V P V G w z O W V 6 W m M 5 L 0 t 0 O X d 4 d H Z Y Z V o 4 c V V L Z G F u V H g 4 e k 0 x d T F h c F Y x N n R U S n p q c n J M T 3 Z T c F l 2 T m 5 6 O C 9 h b H Q v K 0 Z t O W V y V U Z B Z 0 h i Z S s r O T d a Z G Z m c k V O R 3 p a W W V u c T Z q U j g v M 2 0 2 K y t X Y W J Q W H U y Z G V 2 V 3 p j e k 1 l d l R v W V c r K y t l W j J E e j l t W m t 1 W E x y V n J y c m 5 H T 2 5 U b 1 l D a 3 B L Z G F 3 W V V Q c j N i d T M v Z U 1 m L z d E U z B 0 S 0 V 4 e T h w S 2 J I Z X Z Y d F h H b j V p d H d 1 S G 5 k a G 5 E O F o 2 N z c z M 2 J J O D k 5 b 2 h h d G k w M V A 2 R l F L R k t U b E o 2 Z U h 2 V m h k W j g r Z m V 6 O T k 5 K 3 Y 1 R W 9 s V n B Q d m g 2 U V N O V F g 4 Y k 1 1 e m Y y c X l E U n M y V k h j U n R r b E 4 v M l h Q e W N s N X d 5 d m p 0 Z F Z k b H A y b z F R N D g 5 c l o w Q k R z M H p y S U J j W l l O S n Z I R F d T d X o 5 Y 0 5 K V n Q z V 1 h J T 2 Q z W U Z 1 V D l 5 Q U J Z b W t V S D c w d m I y S V g 2 d F l s W j d w O V J N c 2 I w Y j V o N 2 N D S E J O b l d k T X F u R W R r a D l q V 2 U 1 O G h R N G J Z R F R m Y 1 l M L y 8 v c n N k Z U 9 D Q m R 2 M z E x N X V a c T d u W m Z m Z m R y Y U N n d 0 R a d T N H a S 8 v d n F y d F c 3 Z E 9 y T G Z l K y s 5 W j N 2 d X V h Z j k r T 0 9 Q M X J W c l Y 4 d k l 5 T E Q 5 O T k v Z k x y a m d B a H M 5 Z X J T W m 1 m W H U z Z H Z H a n g 5 d m J k c T A y U 0 h O K z Z 0 R F J U V S 9 V N l p N c 2 R h d F c x d F d W c G J W c j E v Z j d y c n J y c W g 5 d y t I S C 8 w e W Z l T S 8 1 N m R 1 M 3 I 1 b V Z o W j h M T H J q Q X V u V H B Z c W 1 w c V d a b W R 0 R k Z G M W 5 M b G k y d G J k d T I x c n A x Y T l 0 L y 8 v M j M 2 W j Z z c H Q 4 U F N R V j J S U G h a c 2 1 T S n R X L 2 Y z d G F 1 W F J 0 W k 5 t L 2 V Q R H Y 0 N E l N V D d q T i s v S G d i U G 5 5 N G x a U 1 V s U H N s M m J C a G c x M S s r Z V Y y d 3 c w M 2 J O Z H l o b 1 Z D b 1 V v Z j J O c X h Z O G R 5 d n l S d D I 3 Y T F 3 c 0 x D c U d W T G x p e X h I M y 8 4 M G N 6 T U d q Z H V i R 1 p t M z N 6 e m p m M z Y 2 N i s y Z H U x Y X E x Z X Z Y c 0 p 6 d m Z Y V 1 c x d G M 5 a z J i T n R t T E w 3 N F k r U V A 1 O E 1 N U D I r c l Z x N 2 Y 0 T 0 Z W V j A z L 1 p j M 0 p 5 V H Z W c W Y y S S 9 t U l l S R V F H M i 9 k N 2 4 0 b 3 N 2 d H Y v O T c z K 1 d s W l Z s d D l 4 e V M x U k l l Z k h G R j I z d T N M b l d v R U V E U z A 5 U G p 6 U m p D d 3 Q v d V B 2 Y m I 3 L 0 Z m U 0 R w N 0 5 t e n J Y M z c 5 a l p v M E t D d E x s O U 5 O S D M 2 O U t q N U g z N z R 3 Y 3 p N a W 9 x S 2 J P N 2 N 1 W m F Y b H h l M 0 Q z S 2 l t c D l F O E 8 0 Z n I 3 c n F L d X Z Z c 2 F N T k h q e D R L M H R j c 1 p w K 1 B 5 U V Y y Q k h o W j l T b 1 V Y Y k d H V 2 R F T G J 2 b m 5 u d H M y T E J o Q 2 Z k W n Y z N j l u W D M y M l h i W F h Y Z E Z o W i 9 T M G x M Y m Y v L z k 3 Y 2 d q a j d U d n Y v O C t z d j J t V F p z T X N N Y U 5 H M G U 5 W X B j U n A x c T B 1 T G p Z R G p u a 0 V K c 3 p a N D Z a b V k w Y 0 9 U T H l x V T B p e E t u V 3 h h d k 8 5 W H Z z c 2 N l c 1 g 3 O S t a d W J D V H l n V X N r T U 9 P Y 1 E r L 1 B C R G 1 6 c D F x d T I 3 N z c 0 S n p 4 R U 9 T M W x a V 2 R h b F N 4 Z k x 5 c 2 9 x O T R w d E 8 z e i s r Z W Z i N m F l Z k h w a 2 Z Q W H A w V k d m S j d h M m 0 v N 0 x u N U 9 S M D l N b 1 l y M i t K a U l q S W R y d j M y W m 9 C b T J U W F V O U H Z o M 2 E w T 2 p Y V W R V V k t T M H R w M W F v V m E 5 Z X V w V j Y 5 Z X B I e D J G Z X N X T U d F Q 1 J Q N C 9 2 d n Z l Z X l 4 c 2 9 H U j h 2 U H o 2 Z H E x Y T l R d 2 d 4 O S 8 v R E Z Q U C 8 w M F F H V D V 5 c F V y Y W R h c 0 d j Y 2 V l e X d w S 1 N t U k I z d 2 1 K e W R I a G k 2 R X N x R V Q v Y 3 Z p R F Q z N T F G T l B z W E h q U n Z i W l p 4 O E F 6 a i 8 v Z k x L e n N 4 a z h l S E R D W i 8 5 V T F X V 1 h Y Y 2 J y c j c v T 2 9 r V 0 x B U G p 5 e X k v W m U r K z l P Z U t J S T d q d X V 1 d X E v R 0 N 4 N m R P b n h 4 M 1 B Q c n d z R k F v e G V Q Q m d Y b n p 4 U m J w M T Y w W j J 0 d X N I U F h m d V h M c D E 2 O G J v M G F P a j l u d n Z 2 Z m Z Z Y m J k N D N T R j J M V W x K U 2 N 2 T k R j Z X V E d F V p S X J K R E 5 X M n E x c H R T T n l u O G V N e U 1 Q L z c 0 S S 9 L Q X J O T F N V a k l 6 T S 9 u b 2 8 0 L 0 l 6 T X l r c 0 x E c 2 9 m V E 5 t a l d M U E h o c X d Z S U Z G V D Q v e U 0 v L z B O Q 3 R z V 2 p S S X Y 3 M n Q 3 L 3 g x b H R 2 U l l K U n g 0 N G R 1 Z n J x c X p u d n Z Q T j Q v L z M z S T J Q U G p 4 N D l t a E V q U m t U M m p S Z E d t a l J w R X B r d U x D e U 1 q R E Y v O U 5 G S H M y N 2 R P c z Q v M 3 c x U 0 5 X W E t G T W F Q S D A 5 Y V d o c W R P b l Z p M 2 J w M U Z C V V Y 4 Y 0 F E R H p C N j l H a i s r T 0 1 Q M X E 1 Z F M 0 c 1 d M V 2 p S b 2 d X S E h Y W l k x R V B J L 0 5 h d l g 4 O V p a N T N G e G 8 w Y k N R U U N V Y y 9 u a V o w S D k z e W p 1 a E I 4 Q V B M e T h q W U d n M E Z J L 0 h S N U V S R V J F Y W 1 y d G 1 l e n Q w U W Q y a T Y 1 N U J K N z g 4 M D N v N 1 p 0 M k x D a C 9 m e n p 6 M l p t Z H V x c H A 1 c V p X W m N 1 W F d 6 Z m Z m Z U 4 r d 3 F Q Z m h K d T R o V n U 5 d G E 4 Z W Z P b 1 Y r d 3 l m T T N l M X E 1 Z G E 5 b l o y W G J q a l R l V 0 s v d m 1 6 W n Z 0 c 0 1 N T 3 M x T k 9 P Y V Z j U H g 2 e n F q Z D d N e l A 3 O X R 0 d j d Z Z 2 p q c k I 2 O W V y W k h Y Z m N Z Z X Z X c l l z T U l m b k x M N y t Z b W R u Z i 8 v N z N j a z N 0 L 0 0 z Z S 9 B T S t o S W Z E T k R N N z c 3 e n p y T F M w M U c 2 K y t X W m J 2 M z U 5 W k N q T n N O a j U 3 Y T A y V l B Q V 2 h q S 0 t p R W o x c W F t R F B V b n R V Z G Z 2 T l Z U e l U 0 b k h I M y t j N j Y r L 2 5 0 T F N V a z Q 2 N l N T Q X l C T j h B V j U 5 O V Z V Q W x p e F p F b F U 3 N U J l d X p Y a n B w W m N p e T V L V G t 5 T l B D d z R m T X p V M U 5 X c F p 1 S F p u M 2 J w M W 5 I V F N T Z X k r K y s 3 Y 2 R k Z G R B S H p 4 e F J m c 3 Z m Z m V O R 3 J V a U 5 U V V Z O N T Q 0 d z J P U H Z w b 0 R q L z h j T W F O R z B m W H J s M j M 2 S D B X R l J W e C s r M j M 4 K 2 1 u b n p K M j d G Z 0 9 P T 0 F B Z X Z U b 1 F m L y s v V G 5 r a 0 V Q b z E 2 O G Z z M m Z Q c G s y Y k 5 z e V p N N G R q a m 9 r M 0 F G S j V y N 3 p 5 U 3 F T N T R Q U F B Q d y 9 B M 1 h m Z k R j R H k 1 Y 3 M 1 O E 1 B R E k 5 d k d 6 b 0 9 y K 2 Z u c l g v K z Z S Z T l G U k V S R V J D U W V o W j h Z c 2 M z R G t w T 1 R 1 Z X l 5 e X p q e X l D T U p C b 0 8 w Y j k r Z T R 1 T G l T U G d K M j d 4 N U 0 v d n Q 1 e D c 3 c 0 h y M T Z x Z 2 1 a Y k Z L U z B 1 c F Y 2 L 3 F M W n R H a k J o Q l V s S V N y N 3 p 5 U 3 F T d j B M S E h I c 3 V U V H o 3 S n F h Z W V D c m k y d X g 5 K y t D R V h Y M 3 d 4 L y 8 z d m Y 3 b n R 0 d H V x Z k h 5 Q W V 2 W H F z Z i 8 r K z N Q W F h Y Z H g z W F h Y O G R S V F R 6 R n c 0 R U Q 2 O W V 0 S G t 5 W k 5 l T 1 N S U j N q N z d i Z n A z N z g v S D M 3 N F l T V E F G Q m N Y T T J 2 V 0 x E W n Q y c 1 N C Q n g 3 S T R z V 0 w 2 Z D I 3 T j B s S m J z V F p W Y X R X U m Z X T G V 1 Y V p a e m p z c 0 1 N Q W F O b X l K V E 5 t b E Q y c n N W M j d k b E h 6 S W l J a U l p T G J r O E p Q a k h E T l M 3 Z 2 1 C c U J i d D I 1 Y 2 V l V 1 Z E Q j Q 4 b U l r V E o w Y l Y v S V E 5 K 2 V T V F h I S 0 p l O E I 2 S U J C Z z R j S 0 Z r V D Q r W T h h T W l k c D I w N l p O R k J Z V z B y c D E 2 M 0 x u a j d m c z d y d n Z K a m s 1 T 1 h M T 2 t T T k g w c W R Q b j B q d 0 N j d k l 5 T 0 N s b D E 3 Q 3 p N c j F u Y W 1 z e j g r S U V T T V l Q M z Q 4 d z R j U F o v N z g r Y n o 3 N 3 J 2 Y 2 V 1 d X R B S H p 5 e V N j T U h E a V E 3 T 3 h z O X R 4 e l Q v Y l l Z d z g 2 Z C s 1 T W N Y R X h X V m x a N U 9 U a 2 t K c W F 5 d m p 4 N H p u a W l D U D Q v d n Z 2 S S s r O V J Z c 1 d 6 S j g v d j l 5 N U F a W X R X e F l a N 0 N D O H J Y O C s 3 T T A z M z Z S O S s z a V A z e E F S R V J F U n F U c U Z u e X E 2 O G N Z Y i t l V 1 h Y e W d z T E N R c E t T b X E 1 c V p M b H k 2 a 3 A 2 Z n o 0 S U 1 Q U n B i R j N z U 1 B I a j A 2 T X R M Y n F s V 3 J 5 T W 5 K S V M r d j d J S H g 0 Y k M x Z E 9 u U 3 l M S n d z N 2 N H R F J w R W x z M m F O W X V 4 W T h k U 1 V G Q U F 3 T H g 1 O H h n K 2 Z E Z 1 R K M D Z N R E R J U U N B U 2 l t d U Q 5 L 3 Z 2 d n B L Z W 4 w N 2 h 4 W T h D T l F K Z V J r V k V 1 d 0 Y x O T l k W G s 1 T 1 R 3 N 2 J m Z m t w V 1 Z S V j V l S G h k Z W V D S E 5 t a l V q S 1 N t S l A v L z V 6 d 3 d a T W 9 S S m t 5 W U J r S n F h e W 8 4 L y 9 n a T R J T F h u b m 5 0 U 1 Z G U k V T a 3 B L V k M x W W V M c H o 1 O D Z S Z l F H b V R a d k d R U W N k R k p u d j F L a 1 R D e G N 1 V F B R d E V C R V J F U k h a S m d v L 1 Z a U 1 d s a 2 J u e n A x W n R t d 1 o 5 Z X R I U H l B O G R z U z N R Q 0 R B e k p r e m 8 w W j M 4 M C 8 v K 0 9 P U D d M S E h I b H R j a H F L a U l z N C 8 v M 3 p 1 d S s r K 3 l Q N T c 3 N z A z N j l h d D Q 3 Y m J i d V B P T y s 4 c 3 Q 4 O U h I M z N F b V d l Z X l W V l h Y U l V a L 2 U z Z W U r O W w 0 c 1 N K U F B q Z 2 d 4 e D M z S E d S Y m R l c 1 d V T 2 Z Q b j I 0 O E 1 J T E d U U m 9 F U G Z l Z X k 5 a n g 0 N G x L U 2 1 K V U N q R W 1 q V n J B Q k w y Y l Z x O G V E R n Q y c l F C W U 9 u U 3 B W S D l s M W F z V 0 1 H a G h 4 N E t 3 T U N C Q S 9 u a G h 4 O G k 2 d 2 9 M Q z F t d 1 l B R U F q U m 8 x S 2 p k a z k r e l p z N 2 Z z U W 9 t S W l J a U l 4 S k Z V M 1 F X b 2 F U S X p N O G 5 N e k V 6 W V o r Z n J y N y t 1 O H R E T E p T V W x i T j Y 4 b V Y 5 K y t T V 3 F H Z G 9 u b j N 4 Q z c 5 N j l 0 N m h j b 1 Z D S U s 2 N j R n c z Z k T z N Q c H B a Z E d s b T N Z c 0 l H N z c 3 N m J C e D U 0 Z 0 5 6 Y z N N a j J t e l p 0 N H F h Y m J 1 T D Q 0 N C 9 u a m p 2 d W l C c j I r c D U 3 N 2 1 I a 3 l K R U 1 H a l N J a z A 4 K 2 1 a O S 8 v a G x 3 T l M v U F B m Y 2 N C e H h 3 Q U V P S E R t W H Q y c l h N b k R t V D R 1 S m l M c j c 0 W X Y 3 N D R 3 O W V l K z A x T H J y b 0 l w N T g 4 c 2 x 5 W m Z 6 c 3 M 4 O G l 0 V H d W Z W U y M T E 1 Z z l l e m F 6 W n M z a T F s d H Z w W E h q e G p 6 N z d M T z B h O W V P S V V P R 2 N P a W h o e k o 1 O G 1 S b X o 1 N n Q 0 Q 0 1 p S W l J a T I 0 M X F m b U t z W D c 4 Z W l P N 3 o 4 K z Y 3 N z N M a G h S Z l N 1 S E Z q R m k 5 Z U h P a 0 x F O W E y Y m R 1 N H g x c X l a Q W 1 I S E h J S U t T a 3 B E Q n M y R E h B R E J J d 2 J O N D R w V T Z i R T N j Z k 1 L Q 2 t w W W Z u e T V T U W x K V V V H R G h n K 2 Z E a l B Q d n N z V F p z M n B W b X p a c E h t Z D Q w Y U 5 h S m h 3 N F o w N 3 R 5 W k N 5 N j R n T m 1 6 W j l P d 1 l V T 0 9 Q L z U 0 U X F F U S t m b j V V U U 1 P a E o x M T F s b j g 2 V T k v N H Z M T E w 2 Z D M 3 O T d r N W V V e G Z Q a H d j b k 5 6 T 2 Z I R U U 1 a y 9 m e j d M b G k z a m 5 Y Z m U 0 Y W l q a m l J a k k 0 U E p r e W Z U c 0 d G R C 9 2 Z S 8 v M 0 g 2 N m F l V G x K V E V j Y 2 N k e C t i T m 0 w b E x T K 0 9 G R j E 3 Z 3 h C T l B C S 0 t i d T R F Y j V B R 0 l s T 2 5 O T j k v a z l k Z G Y 1 O G d q a i t T O T k 5 N m p l Z l B t M 0 g 3 N z d Z d 2 F O W X I 4 L 0 h 3 d X Y v e H l V b E p T T 1 B u a 2 t 6 b i s r T 0 5 w M W F w V m x i K 0 h J a U l p S W l L N 2 5 P M D k x d j M w N m R P a j V u L z Q 0 U W N 6 T X l z c U t y S z V j K 2 R h W G w 2 Z U x W c T B x T k x q R E J n d 3 d F c E x T K 0 9 1 K y t 5 e n o 2 e C 8 v L z d s b H B l V W x G a E d S b 1 l W R n h k Y n Z Y c j F M Q k F J M l B I S E h 4 O V p 2 M m p S S W 5 2 L y 9 m Z n R 1 K y s r c y t Y T G w w Z W U v e E 1 X Q 2 9 W c z R N Q 0 J O b V B H R E R N e i s r M j M z e X d V Q 2 x W Y V Z q T 3 p o U X N Y b X B u W n B F b V R i T U 9 H R G V Y V 1 Q 1 c z J y Z H l 4 R m k 5 Z W J J V 0 Z o W m F U a z J O T m 1 q U 3 h X M i s 5 M V c 2 K y t X W m J z V 0 t G b V p r M W I 5 N D h h d n Z s e T V k Y l Z s Y V d y V i s v M 2 k 2 O D h F S j c 2 c W 1 u Y k 0 y Y U 5 W S G J I S E x J S V Z I e k 0 y Z k 9 0 R 0 h E a H R t c 1 d i T 3 E 5 R D R x V X h 2 R 3 R h O E 5 a U l F S a 2 V x a j U v e k l 0 c X J y O X h x Q j Z p N 0 F 0 Z 2 g v N C 9 3 R E I 5 U U d h O W F z a V F 3 K 0 V J K 1 p V V n h j d k V Y R F l k Y 0 V a a F l a c E t F b T Z 0 V 3 J G d 0 Q 1 K 2 Z r M X R w R G h u K 2 1 h W E V Z U k V h a y t 0 Z l h l U j J x T z J u Q S 9 0 Q 0 9 w e j A 4 M X F D a j R n Q n N 3 b 2 J Z R k g 2 Q k d C e D h S R V J F U k V Z V W Z F U k V S R V J H c E V 4 U i t S R V J F U k V T a 1 R s R D R F U k V S R V J H U k 9 r S G h S M F J F U k V S R T Z n U 0 Z I e E V S R V J F U n F S U D B r R k 1 S R V J H U l d p W T h Y T E d J Y k J u V i 9 J a U l p S W p V R W 1 i M l J Y V 1 h R W F l K c z Z 1 N 0 F O V k Z O V D h p S W l J a X R V U k J R V U d m N m k 2 R F N H M m 1 t a D h S R V J F U k V h a 1 R G S D V F U k V S R V J L U k 9 V U G d S R V J F U k V a R T Z R Z U Z I U k V S R V J F V H F C S V V m R V J F U k V S R 3 B F e F I r U k V S R V J F U 2 t U b E Q 0 R V J F U k V S R 1 J P a 0 h o U j B S R V J F U k U 2 Z 1 N G S H h F U k V S R V J x U k 1 V Z m t S R V J F U k V w R T V R K 0 J F U k V S R V J r V H B C N F V k R V J F U k V S T 2 9 F a F I 4 U k V S R V J F Y W t U R k g 1 R X B M W k t x K z R D S k J B Q W t x d T d F Q 0 l p S W x L Z X d v K 0 l W T G N N W U R p U V V v V n R X L 2 l t U H d P Y W J 1 R z U w d U 1 z Y T F E Q j l s M k F N N 2 Z 3 S E N u Q T U w Q 3 F i M W 5 i T 0 5 0 Z E F P d 1 d a L 2 1 w e E w 4 V 2 1 k N 3 l k T 0 F W Y j N w U G I 5 M C 9 n W U 1 T b E t j Z U 1 J e X k 5 N z U v b k c y N n h s b l d H Y m p Y b X g 0 S 0 5 F O X d m Q k V S a 1 Z w R D R V Z E V x d H Z G d 0 h G V U h F T E E z Y n p Q Q l Z w N z g 2 W E F x a X F l W X l E U U J K Z 0 g 1 U H B l M D R B Q 3 l v S k t X K 0 F v W E R D W k J G e U p D M W h w d 0 I 2 K z Q v b k R 3 a j R 4 e D V 5 S 0 M w M V R m Y 3 U r Q l l J e F p i b 0 U y T 0 J O T n d F Y W V k T j N F Q j J j d 2 t x Q T U z Q m h w a V h R R 0 J k N j Z n T k h B R F B q d m 5 O M 2 5 Z W j R Y d 0 V t e D V R M 0 Y v Z y 8 3 N 2 g r U T R G M 3 Z P b T V 3 R m 0 r Z G R r S n p p V W l J b E t q V m V X V F Z o R 1 J y Y l V Y T U F 0 M 2 d 4 N V B D K 0 J D N E V o Z 0 1 I Q W 5 Z Q W 0 y U F F K N E N s a n F 6 Y 2 R 1 M X d k W D R 4 T D J I T k F S Z D Z N K 0 U x Z H o 4 a T F 3 T E 8 2 R y 9 3 a H Z 1 M X l n M k p 0 Z U N 2 e m l U V j h F W E 8 4 N z N w Z k F i R n l 6 d H U 1 Q U 8 y Q W p M b E N k R E t 6 M m J l c y 8 v a E c 0 a 0 J W Y j N s T E t 3 c z l S M 3 V z U 1 l D V 3 d p Z k l L Z 2 V t V T F Y Y j F 4 U V d V T n N D S H Z u M 2 E r d D R E U U F q N E h m Z G h W N X I z S H Z y S E h E c 1 g y T 3 l i e j h Z R n d Q M k E y M 0 Z o Y X p s d 2 1 y Z S t B M 0 F 0 T G l D S 2 l J a l V H Z 2 8 v S X J J a j N V S D h w b W J n U X N S L 2 N M V V N x N E R Y Z 0 F k d 2 d h T T B 6 d l o v d 2 Q y V U g r T E 5 o M n R j d 1 A w d E 9 3 Z z R I U G p V V z N h Q j l 6 V 1 h z a U J 5 a n p l Z j d k d l h M O T U 1 T 3 d L T G N N R X B m S n d a d U 9 B V G R n N n V l V n g 0 L z l q a m p 3 S S s 4 T T I z O U w 3 Z U R 6 d 0 p I Q W 8 4 N U M w T G g 2 V C t 3 R y s 0 Y 0 F Y d 0 J K Q 0 Z D e U R a d U x E W U h Y Z 1 p k M D B P O U x i c k F W d 0 J 2 S U V M S j J u Z W Z y T 0 F s N E I 5 S 2 Y v Z S 9 U V k 5 E W U V I Z 1 h 5 a U E y S j R 1 c T E z e k I 4 U k V S R 3 B a U l I r U k d S S E 9 R Z D R H e m c 3 d 2 Z w L 0 F L O E N u K 0 N h a U o y Q 2 E z N z F G d T d H L 2 d m Z n R v M X g v V 0 4 2 K 1 p i T m 9 P e U d 2 R E l 0 Z 0 J X N E p t N 0 h V N z d t S j J 3 R X J o Y X F B Y k M z d D Y 0 S m N C U H h n M U Z y W U F K d W d J T j Q 2 O F B 1 e H R Y e U h J Y 0 x U Z U Z y O G h T d U N W M W Z Y R 2 l C N k 9 D V V I x b n Q w L 1 h l Z V I 0 R m 1 n R X Z l S y 9 I Z 0 w v a W F w Z k d B S m R T Z H U y T 3 d Z V 3 B y M 0 I 5 Z l J y a F F 1 S 2 Z j S U h u R 2 V B O F h E Z 0 M x L y 9 x T m x 4 d D N D Z S t j d m p M b E 9 5 Z G E w U U Y 3 M W R F U k t S R 1 V 2 Z 1 J r U j F o T j F 6 d F J t N m N k Z W 5 B Z G J q K 0 p K O T R 5 e G 9 E N j N B M U Z h d U F k M 0 h O e k c 0 R 2 Z n T E 9 C V z d Z d 2 p M O E U 5 Y 1 V M a H Y 0 Q m p l b 1 F y e F I y Q U s r N l g 5 N H I 2 R z R V S E N F Y j k z Z j R 1 e T d G Q m N 3 a X I z M 0 U y N 2 U 1 K z k v V X g v W H I y b T J O M z h D W m Y y S D V 1 R U N 5 W E 8 0 V 2 l D S U R t W i t U W E N o W k F n d U 5 D N z A z d U 0 0 e W d h Q z J C M z Q y Y m R Q d U J h c E 1 l N z Z 2 V V Y w a 0 1 u R 0 5 a b H J p N n Z 0 Z V F W M 2 5 V c U l 2 a T U r Y V V R S F V 4 R V J r V n B E N F V k R W R v U X J j V T N N O W 9 s W j N o N T N 3 L z B B c m c 5 T F d N Z z M v V E d 1 R n F R R E x 2 Z z B v S 3 p a V 1 N K S D Q v c T V 6 U F l 0 d X h s M z g 1 O U x X W m d Z V G Z s b W I 3 R 0 R D e V F C a D N u N 1 B v T H J a e k 9 C e E g y U n d 2 M k Y 2 b m 5 u N l F 3 Y 2 d H d G l o c m U v d i t 3 Z j Q y c T Z w b m p 6 N 1 h I Q k k x W i 9 i O X R p W E k x T V c x d 3 d P O E h i L 3 o z d n V J d H h 0 V D N n Z 2 9 t L 3 Y x Q W I 0 Q n J j M y 9 y S G N F M z R 4 d U p x c 2 l C e D B B c S 9 u M 2 c y N G t h U G 1 3 N T h u M k F i R V J H U k d r b m h S M F M y d D Z O e H p h S 0 s 0 c X h i N H I w c X N 4 N D N 3 a G k 0 b S s y M 2 N F M 2 V 4 Z 0 J y d k 9 Y Z G l L N V o r b 3 p v M n B s N F l h V X Z N S W Z v b S 8 2 T 0 1 k d W N q Z X R m T X h 4 W E E v U S 9 Y U G p 4 a j Q 0 W k 8 x S m 1 R O G 9 H U F B n U k Y x R E N R c m h R Y 2 l r d W d L e U 8 z c F Z Y Y 1 U z S W p z T m R N M z h 3 Z X d K N E V S Z G 9 o d U Z x M D d y a W F w e E 9 B T D d H O W U 5 c G l S d U F Z Y W 5 2 d U J u Q S s 4 R G x 1 T U V V M X V O R 2 5 N d k R O W F A 3 e n J k d E Q x e W Z J T C 9 I Z 1 Z 1 O T Z U S E E x V V I v V D d N U U V S R 3 B a U l I r U k d S N 0 9 4 O F k 0 R T J I L z h Z c 3 h Y W H F u N z h O e D g w R G N u e n p W Z T N 6 a 3 d I O E d U Z W E y W T I 0 R 2 8 x d 3 d N a k F C W m x E Y 1 F H a k 1 h N 2 1 a a n d 1 L 0 d 6 R z l S R 0 M 2 R 1 p n N G V r M F h B M U 9 K d E R L T z J h Y X Q 5 O U F i N X Y 5 Y 0 g y Z k R G Z G p F K z h h a E p 2 Y l F m e m F t Q k J 1 S k x q N n V F R W t y d k R l e T h m Z S t u b T R Z U F d j Y j U 4 T n V I N C s v b 0 V a a n N B R n V 1 O G 9 x N D N L e F F X W m p y Z 1 E 5 V F p s Q V M w W E 4 3 c m N Y c m l C R X Z 6 a H B 5 T n d C d k J G b l B j a k l p S l N J e W 4 4 a U 1 q M m R v N X Z P a H M z e U V E c k J O d n V L Q U Z j M D d z O W N V M 2 Q z c 0 d G a n k r Q X R j U V B H Q U h n Z E 5 6 Z 0 J G Q y t k c 2 R m M H h U d U 8 x U U U 5 T U 0 x a y t 1 R m E 3 N l d p b X N 1 Z H c y d X l k b 2 5 1 U E R W a 1 c w T G Y y d H d O V F J 6 Y 2 J V d 0 E 3 e j N C c T Q y N j J q Y z h O e C s v d U R U R E 5 l Z m F n M n V 4 d W h v M z d w Y 1 h H R D d C U m N 3 d z d W b W Z i e G p i c 0 Q x U 2 Z v Q z E 4 e E 9 S R V N r V m x M N E V a R 2 F J T j V E U G J k V U M 5 e n p k c 2 J n Y n Q 0 W D Q 0 Y V J M d k Z 0 c 3 p i T 2 Z 2 d m g v a F l 1 d 0 5 X Y 2 h Q d n d 4 U D U 5 L 0 o 2 e X d Q U 3 Z t S F g 5 d l h P Z j d G c z I x Z n Z h S G Z k Z z B a O X h B e G F F e T F Q W l E 2 W l R j U T h X Z m Q 2 M z d H U G N 3 Q W R I N F F M Z H k 3 a U J E R z d C a l p i M 0 d x N T V Y Y m h X N T B U Y 2 t O O U Z 1 Q U V j N 3 Z H V 3 h 3 N T M 3 U j h J S W h 4 O E x z S U Z w c X U 4 Y l N m a V J v S m J o N 3 R P Z j F S U 2 Z o R V J r U n B I N F V k R W R x U 1 p K Q j Q x e k s r a X Y w V l p 1 R k h J V n N Z c 0 w 2 V D h h S E t s d U l F Q U Z 1 U D Z D W V g 5 R l R k a W 5 I O H d B U C s r c z N E R G E v d W x 4 Y 3 l m N U p 1 K 1 B t Y m Q z Y m h u K 2 Z n S G J 1 a U I 2 d 3 Q w S C 9 H Y j V 5 W G g z d m N M d U l F S i 9 D R X R Y R G J E W G N O N X d N R z R K b m 5 6 d l B j V H d B M 2 Y v U 2 R n a 0 x m L 0 t 0 e T F 1 a E p Y N H p R S l Y v c 1 Z y d T F a N F I x M 2 5 y Z G Y y Q 3 U r N l d 6 Y 2 N O Z 2 Y 0 V 3 F V d 0 F V e E E v N k 9 H d 3 A 4 b 2 5 m K 3 E 0 a 2 V a R U p F U k t S R 3 E 4 c E 5 T W T B W R E F Z T k l D O H Z y N 3 F M S X J W Q X I x N 3 V F V E g 1 K 2 Z r M T l 1 Y y s v R E 5 k a z h 1 N G c 3 U U N m c S 9 1 U X N R N E h W Z X p z c l h x Q V N O e E l X S n l u U F d E Y 2 M v c 3 F l a j V R R 0 V w d U d E b E Q x Z D c 0 U j Z D d W o 1 b T I 2 U 1 k 3 Z U t w V D N R U U R H d U c 2 d 2 N W T 3 l q R k 1 a U 0 5 U a G Z X R k J l M l J F U k V h Z z N W L 0 l o S V R W R F R n Z z l z V y 9 B Q j E 0 Z m 0 1 Z 3 J X U D d R R n h 5 c U p z e X p S c z N Z c U N 6 N F F Q L 2 l B c T E y T H J X R 0 Q 4 c 0 V I R k h 4 R V J L U V d x c X p O d V l p S W l J a U l 5 Q z V o b D Z q N U N U Z G 5 F a E V S R V J F U l N h U l c x L 3 l Z b V o 0 d k l W d E t u Y k 5 G U k V S R T Z x a G F Y Z k 5 U V U Z E U X A 3 c k x J Q 0 l p S W l J a X R V T 3 R y d m t S M l F W d E F 1 a l V x V k 4 2 Z F J k R V J F U k V a R m V q O E N O U 3 N 5 d 0 h x R i s v Z n R Q c U x v a U l p S W p J c m t i a F I 2 U U d N Y k 9 m Q U 5 M U z B y S 3 F 1 e X d p S W l J a X V 4 c U Z I N U V h S k J B S V R B V k l T a 3 J x V z k x b E V S R V J F Z G 5 W S 1 B 5 S T F D Q m 0 5 c T Q z Z V J Z U S 9 S R 2 h I U U F B S U F C S l J F R l V x T T Z 5 a U l p S W l P e H F r c X U 3 Q U N K U 1 p 1 b l N w Y i 9 1 d n Z 2 d W h 3 T U g 3 T D c 3 N 2 h 0 L y s r M j N U N n U 3 V E N J a U l p S z d D b 1 V m a 1 J x b W R l d l d Y d 0 V Y Q k F L Q m 8 5 d T B h Y l A y d D k 5 K z A v T 3 N S R V J F U k x Z R E 5 h c 1 J x W U d 5 c z d P U E N 3 U U M v d z B F Q X B u Q T N G Q W 8 5 Q 2 p 3 W l N B U V d M a H U z Y n E x O C t m U E w 2 c n V N b 3 F J a U l q V U 5 n b y 9 J a l Z V e j U 0 O T k w M U t T b m 9 p R U F n Y 0 V y c 3 V Q e j l m d j d z a U l p S W l X M G c z V U N J M V h I W j I 5 c 0 d C U U 9 B c 2 9 F O G d F R 2 d I T k 1 u U H o y O V E z Z V V T R V J F U k V S R V J F U k V S R V J F U k V S R V J F U k V S R V J F U k V S R V J F U k V S R V J F U k V S R V J F U k V S R V J F U k V S R V J F U k V S R V J F U k V S R V J F U k V S R V J F U k V S R V J F U k V S R V J F U k V S R V J F U k V S R V J F U k V S R V J F U k V S R V J F U k V S R V J F U k V S R V J F U k V S R V J F U k V S R V J F U k V S R V J F U k V S R V J F U k V S R V J F U k V S R V J F U k V S R V J F U k V S R V J F U k V S R V J F U k V S R V J F U k V S R V J F U k V S R V J F U k V S R V J F U k V S R V J F U k V a R z Z M V k R k Q l J D U m l y V n I x N j U r c T F h d E R n e U Z R a 2 N I Q W 9 F a m d i W m 0 5 c C t D Z 2 9 K U j F W M D J F U k V S a 2 R v a 3 B i b 0 x J Q 0 l K S m Z Y c z J m U H M 1 T 1 R r Q j h 5 c 1 J T Q l E 5 b G x G S U J C S X J z W n l p W W l J a U 5 S S 3 F 2 a 1 J x W U c 2 Z E 9 t U 2 x w b V p P U 1 l w S 2 V s Y 1 l M T 1 p 6 V E N 6 T j R I M 0 4 y N 2 M r U F A z M z M r L 0 V n a F Z j e k Z G U k V S R W F o W F Y v S W p V U U k w Y U 5 i b 0 h P T m Z N Z m d x R l F p Z D g v Z l h Y Y z Z x N 1 R D S W l J a U s x b l d w K 1 J H c V l Z R E I 0 S U R B Z C t L T 2 t w S 1 R i c k Z t e m x s V j N t V V J F U k V S M k J V b l Z Y U U F S S 2 V k R 2 d G Q W 9 O R n p C U j B S R V J H V D d V Y z J Q U 0 E y U 2 x a W F Z N Q 0 1 q W T Q y W n J T N G 9 L R 2 l C K 3 Z X S W l J a U l i R G V x K 1 J H c F F S b z B h T k F i Q 0 F R Q 2 d Y d 1 V m R V J F U k V T M k s 0 V W Z r U m 9 r R U F o M D h D W V h W R 3 R C U k V S R V J I W k J D a j h p T l l p W k 5 m V W 0 x M V p y U V V S R V J F U j J R U W 8 v S W p X S W 1 U W D B K a m R V Y T B G R V J F U k V k a 0 V L U H l J a U l p S W l V a W N v L 0 l p S W l J a U l T S j J n O E N N a U l p S W l J b l d D d 2 8 r S W l J a U l p T l F K Q 2 o 4 a U l p S W l J b E l u S 1 B 5 S W l J a U l p R W l k b 1 B B a k l p S W l J a U o x Z 3 N L U G l J a U l p S W p V Q 1 F v L 0 l p S W l J a U p T S n l q O G l J a U l p S W h J b m F E d 0 l 5 S W l J a U l p Z F l M Q 2 o 0 a U l p S W l J M U F r S 1 B 5 S W l J a U l p V W l j b y 9 J a U l p S W l J U 0 o y Z z h D T W l O V V V x Y 0 E 3 U W J B Y 2 M r K 2 N k Y 0 V 3 U k V S R 3 B a U l I r U k d S c k p R R 0 h B Z y 9 n Z 2 t 1 c 0 F 3 R 0 x l V D F l d 2 Z G d U E 1 N E h o b F d 3 V F F 2 d k 9 L c 3 J l S m 0 z W F N L d j R N S l F 2 S m V J a U l q c 3 d s S 3 F 1 d 0 F p V W 1 2 O W d n c 2 F 1 d 1 B E Z 2 V J R T J 6 V U U x b G R 5 c k J P Q U s 0 R E R n T m V C a j R B c E Z X e m Z w S U o x V n N t N S 9 s T E p l a E V S R W R s R n F l W k h S T G J X Y 2 N B c D I r R T R 4 d 0 x q Z 0 h P Q n o 0 R H p n U D h D U j I r S F k 5 O E 1 6 Q W Z h Z W w v b m I 0 Z G p p b 2 l J U 0 M y b D h D T W l X e X Q v T 3 h 4 a k 1 Q Q X l j Q U h 3 c n J m c 1 h X L y t W Z U I y S U R u T 2 Z v b W F y Y 1 U y W G J z S E 9 O S 2 I 3 d U s 5 U k V S R X B J N V N z N 2 M 0 Z 3 N I Z 0 I w R C 8 2 a T V I W F d a b V h 4 U V V G U F N w N 2 5 M S W R y R U 9 X Q U 8 4 Q S 9 3 V l d B S H N B Z n d I N k F F T U F M N 2 c v O W 0 3 O C 9 p b 3 F 2 d i 8 0 N j l K U W h J S U 8 0 U m Q 5 b j J S S k N v Q 2 l x e X R Y O X h R O F Z 2 c 3 o 3 c X Z J R l V y b 0 Z X c W x h S V d o Y T g 3 M X F w V l h D a C s v W X B p M 2 R D c T F i b 0 F W Z 2 x p d 0 N D a W 9 F S F p C W k p B d H N u b j k 4 Z V p P N W 1 a e k N R V F F B T G s v W H c 4 N 2 1 Q d V B m Z m V j O C 9 j V E p M e m 1 i T m N O M D V u S z V B T 3 Z B d 0 1 C e G J p V 2 9 S d X h v M 1 Y 4 W F N v N G 5 x U j N k N U 9 D N 3 d P Q n Y 0 R G J B a l o x d z c 0 S V d S N 1 I 2 Q k 1 J a U t I S k 5 W U j V F Q 2 9 5 L 1 V z d G Z 4 R X B 6 O H F 0 Y 3 p u O H c y c T d U T E l m d n N V U 0 1 O T m h q Q V M 2 Q T N N Q y t 6 N 0 x i Q W R H S U F M Z k t K W k R 2 V E h C V U F O O T Z N Y 1 p 3 S m J j R 0 4 5 W G d V N j Q 0 S 2 5 E c 0 N l d 0 9 0 U m d W Y 0 Z Q a U p 5 c U Z N Z F J m W m J Y Y T V u c W V X b k N w O T k 5 b G x 0 R j Z G T 0 9 1 Y V l Z M n E 3 Q 0 h K Z 2 x B V V d n R 3 h n T 3 E 1 R k p 3 R T N v M X Q 1 S E h r V T R z Y n R S S X A z W n J i V G d G V z R 3 R 3 N L M E F 1 W W l B d D J i Z 2 d j V X c 5 W U N m e S 9 R R G x G U k E 1 N X F x U E l 2 c X J y O V N 3 R l B 5 S n l z S 1 F B U m N R W D l G U W 4 z b T V 2 W F l B N X d Q a k E 5 a m U 0 S U N o M G 9 v W l M 0 Q W 5 j c E F 2 S E F N V U h v S H d p S W l K e U N G S z N O e E g 1 d V p 5 T k N 6 N l N n T 0 9 C d T R D L 0 h l U X l Q Q W g 4 S D d K O U Z m Q W x s U 2 R y d U I v W H R l N j J n M U 1 z R V J F U n F R M E t m a 1 J r W H h t d 0 p M Q y t s N G 9 I b V h v R z Q 3 c V J G Z U Z t Z E Z 0 Q T F R O H d Q U m o 2 N E d h U U E y a E 1 4 V X h 5 S m J o S k Z k b 1 Q v W U d 0 S W l J a W N n U l F 0 e m N S M l Z l K 2 F 2 Y m Z R T V c 0 b W d O d D V 6 N m V O d 2 s z L 3 F j V U 5 4 N 3 B w W k I 5 Z n c 4 c 0 l p S W l j b 1 J T O E N N a W h 3 b y 9 z Q z d 3 R 2 t z c D h E N H d v b 3 B q M 2 d z Y 0 Y y c G F 5 S G 9 1 a 0 V 6 b E t i R k Z S R V R r Q 0 t m Z 1 I w U U 9 G V D l S L 1 V O S W Q x R j E 0 R U 9 N L 1 F z a X R o W D R p S W l J M U V F Y T h 5 T W l J a U l p S W 5 X Q 2 d o O F J F U k V S R W F r V E Z Q e U l p S W l J a U V p Z G 9 P Q k h S R V J F U k V U c U J B V S 9 J a U l p S W l K U 0 p 5 a j R F U k V S R V J H U k 9 r S E J q N G l J a U l p S T F B a 0 t m a 1 J F U k V S R X B F N V E 4 Q 0 1 p S W l J a U l u V 0 N n a D h S R V J F U k V h a 1 R G U H l J S E V K O F B s O E N R S G w 1 d W R W M l d V U k V S R V N P T k F w K 1 J B N H Q 2 W U h Y d 2 x v d G h Z a U l p T W d S U 0 1 H U H l L R 2 x N M E J p W X V M W H R W d 0 9 F U k V S a 1 N P T 2 d o K 1 J R M F N 2 W H I w Y U F h T U F m M U Z S M G I 5 c n V 6 d 2 l J b k p r V 3 J C Z 0 F Y d j M 3 c T N 4 Z V o 5 O T l o b i 8 v Z C 8 v S F p i M n p q d n Y w S 2 h S S T k 1 O T k 5 M E R W Y n h E V W w 1 Z U h o M D d k a V E v U H o r W W x w d W J 5 d 2 t u b k J E e m 5 E L y s 4 W T l S M D I r N z d U Y k t 5 O H V q N 3 B z N 2 R 5 N j M z M z U 3 V 0 5 y b z B h T X B L U 2 t K Y m 0 v W n N x V W 1 S W m N J Q 2 4 1 K 1 p r d V h M c 1 h u O D F G U V V G Q n B u O C 9 u Q 3 k 3 U j B p S 1 h l S z d q O C 9 s S V N F a W d W Y X R X W E h y c H B l e m N 1 V F B z d U p L U 0 V 1 Y k 1 t V U 5 H U m d Z T k d q U W d K U 1 d G b m o x N 3 N u e j U 4 c k E 4 a 3 B L U 0 d E e D R N T G 0 1 d V Z H d j k r c X J y K 0 x 6 K 2 J q d n Z 2 d j I 0 Y T V J T k E w Y U 5 M a k k 1 L 0 9 s Q U 8 r d l d y V n F S M j J Y U j B S R W p q e G 1 4 d n o 1 O H p u b m 5 I T W 9 L e X V q V z d k d U 5 H e l l N T G d r S l N X R m J Z Z D Y r Z V d Y Y W R P b V R Y Q j c x N j V k V E p v M G l j c 3 V 1 N H h y c n J t R 3 d z S 0 t I d H V o Z F F w d j Z k K y 9 m O X o x b G F y S y 8 5 U l R U M 0 h T U 1 N m U n B F a 1 R r c E t T Y U 5 P b U R h Z W R k a H B s W l d Y Q i 9 F O D U 1 W l J L N T N y N 2 l v c U s 0 a j d P T T I v Z V B J W U 9 I V X F q U m 8 z Q z d z Z l F v V U 5 q b H Z X T 0 8 r N E l y c T l Z c 1 l L N z c 3 N G J n Q m t 6 W m t R T m Z y N z U 1 a H R t e j U 3 T n h S Z G Z 6 R F B Q U E 1 Q R 2 p S c 0 I r T 2 l q a n l n d k w r Z k R E e j l r e k p n e G p C c z N E a k 1 O R G Q 1 W E N u N X E w W k l s U 3 d E Q 3 Z u M H h N O H d z Y k o r W E Z v L z g v S H p L e X N w N C 8 v M z N X Y j E 2 T l J k Z W V H R n c z N T Q 5 Z X h n M W F o U X Z 2 d m d p O T k 5 L 1 B 6 d D I 3 R 0 R i d G 0 z T W 5 U c z M 3 Q T l j Z m 4 0 K z I 3 Z H Z w M l B I a n B 4 L y 9 2 b F J y e k 5 2 M 2 p 5 N m R l d k d 2 S G 5 6 Y X Z x M k p Z c W p q e j Y 2 R j N D b m 1 W b D V l Z m 5 N M m k 2 U G l J a U V 5 O H J L b W p 4 Z 3 d J Q 3 V 0 V j J P L 2 V Y e i t W a X d Z Q U Z y M T Y 1 b D l 1 e l p y R n U z a m 9 L Q 0 F n b 0 t D d G k y Y l J 0 K 3 Z 6 K z R I Z m 5 G N 2 Q v L y 9 u Y 3 V 2 Z l J T Q U l x T G k v b l Z y M z d G d U h I a n V Q Z m V l e G t 6 W m d 4 b m 5 Y V l d w U m F s L 1 B 6 O F l E M G 1 K e W N u T E Q x V 2 Z T V 1 d z c k l 5 e G 8 4 Z n o z M z M z Y 2 R O T j k z R X h v M G J L U 3 d z W l B I a X h m V H A w e W N z b 1 B q Z 2 d 3 O T Q r d W 1 u c T g y e n V 1 U D h m a j h 0 V z d i a 1 Q z L z Z F N i s r K 2 l v d F c 3 Y W t a Y 3 V X Q U 1 5 Z l A 1 O E h I M 3 d 3 T E Z q O D Z x d X Z n d W V h R 1 F z W E x n V G d I L y 8 0 U j F p c l V h V G R 1 M 2 N 6 W W N J R U h u N z R Z Z H E z Y j A 5 N W V U b V h Y M z U 1 Y 1 A r U U l V T 1 l Q S G t 5 R j E x M F V m Q U x h S k V E S m l z c n k 3 S 3 l z d X h B V 0 x K a 2 l R R 1 d u N T h m Y z k v Z X Z Y d H J 0 Q y 9 l N n l 4 Z X Z O a V N r c E x N N y 9 l Y m 1 k b T E x M T V y V 1 Z s W l Z s U l V G R m N l Y j c v O X R 2 b D h 2 d U Q 1 b n U z Y n Q x d H l j c k l 0 W H J 6 W U V o S V N M R H M 3 T z Y 0 e X h z d T c v N 1 g 2 S V R p S U 1 q T X p S M m R s W l c w T H Z P L 1 p 0 V j B l R V J H c H p Q d m Z s S l d W d F R 3 e k 0 z U E t n Q U V E Z X R k b U 9 m W l h i b T Z 1 R l J Z V z J z U 0 p F K z N H R z I 4 M E 0 3 T z l l L 2 N h W U d a b S t m b j V O b n o 0 Y 0 N z c E t U R X p z M 2 Z l Z W N m U z B 0 T E 1 6 R 3 p y M X E x M j B r a 2 4 y Y 1 V Y W D J 6 b D V l V m 1 a d W I z K y s y a W l 5 N n l 6 T X h N V z c x N m R j e j Z U e n o x b F Z o d X V l V V d H e k J n Z 0 J V V U Z N U T h 4 c 3 Y v a m p 2 d X N P Y k 5 t O X V t V F p z c T d k d T d k M i 9 j e D V X V 2 x n Y l g 5 K z d k Y X d V R k J R Y l k r K y s v Y j B P R 0 R B b T d k c k 5 t e l d 6 Z H V u V z J a T W t T d S 9 2 d X V 5 M H h N Z E V 5 T W p K c z J i S m w x c m R 2 W D J 2 V n F w V z F i O S 9 l Q U d 2 Z n Z u M X d l Z n p 4 e D I z S 2 x D b l d 1 S E Z q R 3 p w M H F Q W H A w O G U 2 Z E 9 s a W p S c z N 0 d W V m Z j k 1 U 1 V s T H N u L y 8 4 W i 9 B N l o 1 N T V w c j N 4 e G h 0 V j N x d X E x T F Y 2 V m l T M S 9 C e k J p b 3 F L U 0 V 0 T E l 5 R W h n Z E x T V X Y 3 M n Q 3 O X g 2 N j I z a 3 B L U 0 V 0 Z j V 1 M 2 J 0 b 2 w y N 2 R p U W t o S D l N L 3 Y 3 M 3 Y 5 T 2 5 U e D l P U H Z s a 1 J v M G F w Z G F m Z m R D d V h i c 0 d X V m x a c D J k b V p y N 2 g 4 L 2 5 l Q n B x Y j J l M 0 x s e S t m V n R 0 b H E 2 T W E x M 1 l C N n B D a z J p N k F 5 S D d L O V B s O G M r c l Z x L 2 R s W m 1 i b X F v e U 1 q S n N H R E J n d 2 9 M W U x W V k 8 5 Z X Z X a V F Z T U c v U H J Y d i t i K y s r L 2 5 5 e S s v R E 5 2 L z E 3 L y t s U z V k d W x D d l h q M E E 3 c n J y T G d C V 3 J W c k Y w V W N m e m Z E a H c z b m l p U 2 V D T F J B S k N R a z g r Z V N U L 0 9 Z M 3 Y y S H c 0 T U Z z M k x B a D d y S 0 U x b G R p S 1 M w d D V Z R U h I b U R H a k J t a 3 B h V l Z t K 2 Z r e V p Q c D A 2 Y 1 B W M T k 5 O V F F N U x q V T F s Z F R V M U d B Z D Z w b G 5 u d U h t b T I 4 T 0 8 2 Y X N y S X l V b E J U K z g 1 L y 9 C T y 9 M N 0 5 t e m 1 U Z H Z I b W x w Y V d 6 Z X Z K b T h 2 R H d B M X E 5 Z l Q x N W V I b m w 1 Z V Z 4 N j Z h V k 1 u V H F W Z D k 1 N W g r Z W V l N D d s e T V m e n p U Z m Y 4 T m x u b j F G U 1 V o S W N v Z 0 N 1 e F c z V n F s V z B h O W V 1 M m 5 z Z z B l b W Y w Q k h J N y 9 l V G 5 a M 0 4 5 T 2 5 U b V R 4 N U 1 n Q n I x N j Z s b 0 t D Q T Q 0 O C 9 Q c T Q 4 d G 1 6 W n d w d z V j N 2 p o a G h z c T d a c z N i M T Z 3 T z l 3 R k Y x e k F s Q 2 x U b U Q x N 2 R 2 Q V B w R G o 5 K 3 Z W c m 5 w S 1 M 4 b H R 2 M j h 3 U 2 Z E N W Z S e l B y N G Z Q N X N v R D Z n V C t P d W N D M D d P e n N W M n V y c k V l S W V z Q 3 Z n R G V B b W 9 5 W j Z n N z h D Z m g v T W Z Z U E F V N E R w a 2 V r S n d F N 2 N Z R l R 0 S k d y S F l D U G d Y N k E x O W V o T i 9 B M 0 l I S 0 V i Q 0 l 3 Q T N n W S t D S E t k U m 9 E e l l H V 1 F G d G d E Y k E 2 c 0 g 4 R 0 V H M V U 3 V z J C O X h X d G J E N W d H W E J k b 0 l 6 T m d k Z U J 3 V k d P a l N Z Q m Q x K y t q V k x l U 0 F X Q T E 2 K z J K Y k F D N k F L V X h u a 3 R r V U 9 X e i t m c j Y v U D U 3 a 3 h J U 0 x n e k t 5 d H J I Z k F z O E 1 y e T V j d V h B N G Z r T i t 0 V H A w N W w z c n g 1 R k J R V V V G U l V 4 T E J o d z V n O G V U T F R w a z N q a F J k Z U F G e V h 0 S W N m Z n B n U F A v d 1 F n S G Z m Z l R j N C 9 x U l B u e j R z V 3 J T S V F Z T U c 0 Z l A 1 d 3 J y b E p 5 V W x V V l p X e G t V W F h S V F c v U 3 V X Y V B X V l d M N y s r b X Q y N 2 R w V j V S a W J V Q W t K Q 1 R 6 e H h C T U 1 I R G l R a F F z W E 1 u N z g r U D A 2 T H R J a m p 6 e k N s Q 2 x U O F B 2 O W p C c z N E c W d J Z n B Z d V h S c n N I a m h t e k J n Z W Z Q Q k J y c j M y M m l y e m E 5 T 2 1 E Z D I 3 Z D Z k N z k r N 0 J 0 S F h y M X B H Z m 4 4 K z M z M z d M O E 9 I R G c v Z D Y r U E R o S E l i e D l p R k R 3 Y z h S c G x H a l J p U W 1 K d E t 0 V 3 p j b V R a c k V O Z G R j Q T d o d k N v Q z R B a F J 2 T U Y r U E h q M W 8 z c n c 1 Z n I r Z n h N U k V B S E p 5 Y 3 N q T 3 p 1 Y V Z W M T R C N E 9 5 e n o y Y m l 4 S W 0 4 O X R w c m 5 I b m 1 t V C 9 I V 3 p w c 3 B h U 2 t U T V J W U U F H Q z N 3 S j V y M m I y a z g v b n U y W D U 4 d V Y v Q m N w c W 9 Z a j d L O W 8 v O X A 5 d 0 Z X b U F E R 0 E y c n B M c 0 E 5 N E h y Z 0 d p V G V Q O U w y Q U U w Q W h Y V 2 E 3 c G Z v Q m J n W n V C d X d L d m t Y N F B Y Q m F S M W d N W G N Q V E V W Y 3 J y Q V E y Q V h v Q T N 0 Y z Z Y d 0 Y r Q k Z H Q n F 5 T G t K U U J y U m d 3 d U F p M 0 N C U l d n b j c z R 0 J 0 R W d X V 0 Z Z Q T U r R 0 N w T n N D M X l 6 S H Z l O V Z 1 S 0 J 1 R 3 p D Z m l 1 Q m 5 P a F h C V H d i d 1 M r R H V R T n J 0 T W N v M 0 V q Z X Q r b W V C N 1 d R Z z h w d V J m b 0 Z y U m 5 N W D h E d m d B Z U Q 2 R 0 1 m Y 0 R m d 2 x J d T M v Q V c r a X d P Z W d 5 Y 3 J L S 2 p j e j g v b D h 3 Z T V N V k h 6 Z T h Q b D g 1 Z D U 2 N E R q d j h 4 S T h 6 a n Z I e X l N M F B a Q k d S T D V S c i t j Z E M 1 U U h L b k d W O G 8 x M U x l K z g w T E x X N E h w b V p z S D N G Z X Q 2 a 1 h t R z N C L 3 Z l d F h w a H Z 1 O S s y T l d W d G I z W n Z h c z M r L y 9 4 O H F W S 3 o 4 a D l 0 K 0 p n M j d P b k R u T W 1 U T 0 g x T l R V W U 5 y T W 1 U U D U v d n Z 2 Z z l z T k d 6 Y m s 1 W m R m c G 0 z Y n R n Q T g v Z l R U e k p r e m g z U E 9 P W W V F a E F R R 0 R S c F U 1 V F d h T j I 4 Z V h B K 2 R J T 0 R h Y T Y v b D N I U F B E Y V p I c T Y v R T R 0 V m p 2 U H F J O T E 2 b V R h d m 9 N Q k U 1 M 3 F o b n o 1 N 0 1 u R G 1 U c T Y r K 2 1 w R W p S O G J N T z U 3 a n Z I R S t u c 1 R F U k s 2 N D R n c k d q Q m x E V m x Z V 1 J 4 M T F G S 1 d s c G F T a 3 B E Q j I 3 R m l P T y s 2 N D R M R 1 B Q d n B v c G Z P a k t T d 3 N a T V d L R m N I d H B D U l h U Y i 9 2 d n Z 2 W X R t M W J N T j J i a 0 V I M m p Z S 2 Z 3 M H h a V 1 Z s W U F E T j Y 5 R 2 p l Z n Z 2 d D R I W i t m b j Z s M l Z r Q U 9 u W H F o T S 9 u N D R z d n Z t R E V p Q k Z W W G l N L 1 A 1 K z B 0 R F E y Y k 5 q Q T F L b F R l Z U d G R j F p M G F C S G d X b j N N a k Q 1 O S t n U 1 B M e W 9 x W X Q 2 O G V R c C t J c G p a a H o 2 Z k x 4 d F h v V G J j d C 9 0 S D R T c X k r S H k r W n N C Z G 1 a b V p M Z m J z M l h Q d m 1 q V n J Z b y t F U E R S R i 9 1 V 2 R H N 0 x l Q 0 h n S E Z 6 V D h O K z R l M 0 F P O E F 2 U 0 p P T z l j W E d V L 2 x 1 c j J B N X d P W E F V T U F 4 W U I v d 1 l X U n h 3 e k M 4 Z 0 c v Z z Y w d 1 Z Y Q W I 4 S U Z u c D F 4 Z 2 N 6 Y n d D T l V C R D d n V 2 5 k T 0 N i e W Z S d 0 h 2 N j h 3 a 2 9 n Z X R p Y 0 J t W E d 0 T k N T N V l B Z G Z x Y 1 I 0 d T B K b 1 l j b n h X S U 0 5 Y m d K V k F m Z H g 5 Z X d M M 3 N O d F V Z Q y 9 R U D h a N z l 3 S G p n W V h B R 2 J o N 1 h a M H B 1 S j l I Y 1 l 6 O T Q 0 Q U Z 3 Q U J n W G N T K 1 c z Q S 8 w N k 9 C W j R B L z R J S 3 N T S 2 N H c m h G Y X p r b T R s c X R U b 3 h 6 Z k Q 5 Z 2 V S O W t s Z n I 1 Q W d P T E Q z W D l m V l J X b V d Q d m l T Z C t m Y y t O S i 8 3 b n l q Z W M 5 M U t S Y 0 h q T k x C d G 9 s S l N V M W 9 m T G Z 5 a 1 B H e H g 5 L 3 p L a F J v e X F s M T Y 5 Z l A y d z d O e m V Y e n A w N 2 g 2 V V Z G U l h G M V k w K 3 N s N n l k T 2 5 T c U 9 t Z V d Q V 2 N 6 c D A 3 a z V D U V F F N U 9 U c k F l T T N Y c V Z L W k 9 u Y 3 J T c F V z W k 1 t U k k x T 3 R m Z i 8 z M U x G e T R r T 3 V 1 d T Q 1 S m t 5 Y k Z M R 2 Q x e D N u Q l I y a j U r d m J 0 e T h T S k U 3 b m 1 t b X R Z d U h C a H N P W G 5 O N y 8 1 V G R p N U 8 z Z n U 1 S m h q a m d s T E M 3 M m Z i N z M x R m 4 z N z l n W G c y R 0 9 Q R G F i N y 9 m N 2 c r U U N m Z i 8 0 N U 4 5 M T B F K y s 5 O X g 0 c l Y 2 N E 1 h e V d T K 0 N u N E 9 j d 2 t K U 1 h 0 M C 9 T R 3 p a c z M 1 e G U v K 0 F X e l o 4 K 3 V O d m d C O T R l K 2 M r Z k 9 U S j Q 4 b V Z H a l J s R m V Y a z U 1 Z V R u e j U 4 L 2 4 z b n Z 2 R F R i e G d w d T E 3 c 0 l M T D J U c j F x M m t w N m Z Y d U d 4 S H F 1 e n M 3 U G R 4 R m R z d 2 Z m c j B h W n V h b W p y R z U v T 2 R E c H p p O C 9 s b X B L V 2 x U Y 3 p J e U R o a n h Z b 1 Y v e m 4 0 S l Q w Z 1 V v Q m Z B e W N I d H J 2 a V d v R H V 3 U V V Q Q U U v a H V x W D V x U G d t T n c z W F F u Q V h j R y t V Z k t 2 Y k R 6 Q V d W d 2 1 m Z 0 d 0 V k 9 S L z Q z O E Q y b X h I S E h n O D h q d 3 Q 4 a G d B W E J N c T V Q b k N 0 S n J q S y t S U U N E N X d O e U F Q N k F 2 N l F 0 T 1 R B Z T R r T W d u e E F D M X d R Q X k 0 W U t n Q k 9 D c n l t a G h 5 N 0 k z Q n U x O E R y L z R Y c 0 N 3 M 0 F v a G 1 N Q y 9 Z T U Y 0 Q j h I M 2 p Q T F l H T E E 4 Z X N E e m 4 r a j d n d W Q 0 T n d 3 Z H p G U k h j O H J 1 d k 9 S T U l E b n p U Z 0 l k e D l H d z V z d 0 x V e X Z Z R n J L Y n N h M k I w N E 5 o b j N M Z m g 3 d U p h M F h P Q T E 0 Q n R j W V B V O E 1 E Q n d m Q X R j c 0 x p b m 1 2 Y 3 J O V 2 Z a M m R t S k V X b k J R R 2 p F a U J H K y 9 Q e D h Y M U Z S a 2 E r N H V O a F h W b G J t S 3 l z c j g 3 V n U z Z H B Y V 2 x y c T g v d j l 2 c k t 5 T X A v Z j c v Y 0 J O R 2 5 T e E Z k U 1 V w S U F V R j V l N 3 Z Q N y 9 i N 3 k 4 b k p m V 2 x w Y W N O M 0 1 m S 2 1 w c W I 3 e T h 2 T G d 0 d m V h b k p 6 c 0 1 6 T 2 Z k M z U 1 Z V h s Q 2 N u S n l j T n Z N Z 2 t 1 O W V 2 W E N 6 d l c y S T V l a 3 B D V H Y v Q V F 2 Y n p Q e k p T W W 1 K b m p y d U N E U W w 1 a V k 2 Q X Z k O X B i R X h N U m d H a 0 N D R z N n U 3 p N d k 1 F Z 0 x w V l h a T k 5 y T T h u O C 8 z R n Z C R m R u Y j I v U n l p M 2 Q 1 Q 0 R S M D Z O R 3 c 2 N T Z L a U l 1 c l h y e C t X R n N 1 N m R l c z Q 2 c W l q R G 5 p W l l 0 V n p t a l p 0 e X F t b m 5 o c D N Q Y 2 J q a l V Y S 3 p N e W t X N 2 R 1 K z M x Y 3 B C d H V 1 S U d O R 3 p k U 1 Z G U k V R a 0 l D e W N u S m x Z N 3 A x Y X R Y Y 0 t 3 U H V E c l c r d l h y Z 3 k w N 2 9 U N z k 5 T l B n Z X V q K 3 N X U E g 4 c 2 t u b j N E N T V a Y 3 p i O T Q 4 V 3 J W c U Z Y Y 1 p S Y X I x Y z h 6 M n R t N 2 R P d n Z 4 e H g v d H h 4 O S 9 0 T T J i T j R m d C s 3 b G 1 l N H Y w M V Z k Z l d j d V d M V z M 4 K 1 B H M m N 1 V k t L e T B 0 d F I w N 2 R 0 a U x M N z V v T 1 R r N V l Y b V V s N W Z i T j k 5 O F k 2 Z W Z m c n F k Z U 9 L S l p t Y j J 5 a X V 2 V 0 w x N j l l e W 5 u M z R L e T d l M H R O V F M w O V B 0 M 2 5 2 d m p m Z T J W S 2 t 1 e l V M U 3 Y z L y 8 x b G x a V 1 U 5 b V p X V l p a b V p t U V d a b T V 1 a m F M d E 0 r b W d E a 2 h H d 2 5 B M n V C e D N D Q l V U c X U y O X Z m S X M 3 N 0 1 6 Q V B W N U U z S 3 N h R 3 h M d i 9 H b H k z c 2 5 F U j Z l T U M 2 W C 9 F Q l I r Z T k z R X R E T 0 F x O D Y y Q l R Z S H R 2 S k R q d k x U N X V K Y W J i V l R X T 1 Z D b X l G Y X B K T U l y U G Q 3 M l k 3 a X h R N k Y y Q S s x e D N m R i t 3 c l Z l O V F P S 0 l o Y U x r d l p i W E R l O E 1 t Q U 1 y d n Z l S n l G N U c 1 V y 8 0 U E l C U 3 d M N 2 1 v Y W t 0 d 2 1 r L 1 N K U X B 0 O U d u R G N H O S 9 O O E 1 l S T h j R C 9 m e D R H T n d J V 0 J h N T V F U m N 0 Y k F l N 3 p r S X Y 3 T 2 Y 0 S z E 2 c V Z q Z 3 V H d 0 x W c 2 l S e l N R b V o 3 Q 3 k 2 W m 1 a b m Z a R 1 Z s U F p T U m t S S G Z R S l F E V 0 k 3 O W x a S 1 N Z c V d s c G J a b z B h S m d X d W h z Y j l G N H M 3 M l p t Y z J l U G R 2 T 1 A v L z h z U D J K a V l u Q j l a c k 0 5 a G F 2 R F J z M l d J Y 0 9 I Z X l z c z g 2 e T V j d V h X M 0 Z 4 c 1 c z Z n Z 0 M 3 V 1 Z W V l U 3 J P N F J l W S 9 h O V l z c T E r L 2 Z v M l A 4 M l o 3 O D B S d W V 6 W n Y z a H g y Z n l M d l J 5 a k F T a 3 R M b z Z Z Z m M 4 d 3 h 3 Y 1 c 3 V G 1 K a W 9 q M z U 1 S k 8 y W j g 4 Z U 1 6 T z c r K z Y 3 O T J 1 b T N i c F V 6 N U k 0 L 1 J 6 Q l Q r a m k v W E t F c H N V N j c w Q U d Q M m J 1 R D h j b G w x e G k 3 Z H E x c z h U R V J H d m N 1 T E V O R 3 p i T W N u T n p L N V c x V 2 J O b W R 0 N T U 1 d 1 d u Z n h 3 L 2 Z y e U 5 I V H M y Y X I 2 V E p r M n l n U U 1 I e G x Y V z Z 0 V E Z Y O H J N e k 1 6 Z k J 2 N l J i d S 9 m d j M v c j J p N 1 B Q b m l U O F B F d z R B Y j h m N F Q 3 V n I 4 U W V K R H d M b G s 5 Z 0 s y N G l u Z T A 0 S 2 F x L 1 Y x d 0 x R N G J j U z B a N E Z v O E x Q Q U t y d F h 0 V z F 5 b C 9 i K 0 J W c m d X b j l 5 U U J h b 0 9 m a n p S U G 8 5 a k F 1 a 1 h S Y V R I Q 2 4 0 U 2 d m c 0 l E O V Q y a E p S M 0 t M Q W N G e F N F U 2 8 x e C 9 m b k F L Q 3 B h b l Y 3 R 2 R h c 0 x M W E 5 r O E R N R i t K V F l 3 Y z l 1 W E d 0 W X F B Z H d y V X A v d 2 Q y W F d N d U 5 1 T z U 3 a i t Q d W l k Z U J 2 d 0 F Y Y U h v V F N q d 1 J X Q i t O Q z Z a U 2 N Z R 2 Z 5 Q 0 V 0 S k 9 q S n p j e k 0 v S i t z c k t 4 a n F q L 3 I 1 e X Z I L 2 l n d U x y Y W t w Q 1 F i T k d p U T N Y e n p 6 Y 0 g w Z U l P Z j N i d D N X L 3 Y y N 2 N P b V h 6 Y j c r W U 1 m T T d O T m 1 6 Y l o 1 T W 1 U c l d Q S G p w Y V V s R 1 N O R 2 p X e V F Z T U c y Z T I z M z I 1 K 3 Z 6 O W 0 v b V Z s W l R a b z B L Q n F n N S 9 J N D d 4 Z 0 p 5 M H R M Y m h F d T B k d n Z m V 1 d k Z W 5 T S m V i O U N F V V Z 3 W S t u d k x 6 Y 0 V o S V N 6 T X d z T l R V M U d Q a V l t U j E v L 1 B I M j l 0 d H Z W M 0 9 u W X F 1 T D l T e X B 4 b 0 V N Z n F U b T Z 1 b 3 Z a V 1 p t N X Q 4 R D c v M l I y a T V M R F h Y Q W p S M X B F N U Y r T 2 E 0 e V B R U F h u V 3 N Y c n N M c m V a M k t 3 Z k x S Z 3 A r c T l 0 K 0 Q 2 N X J W U E 9 U N H l P Q U h Y S 1 Y 3 R n E 2 T D E r O E l I M 1 R z Q l Q r b H V G W X I 3 O V Z i R H h Y d D h 6 Z 0 R G O X c 5 S D V I d U J U d m J R a G J 2 L 0 w 2 N D J k R z h 2 a U t s Q k 1 h Q V Z T R l c 4 U E 9 i d 0 x s Z T h O T 2 E 4 R m F 1 Y U 1 I U G N 0 d z R u d E R n c H p 2 d V h o c 1 Z n V 1 N v Z H J q V 2 5 Y Z 2 s 0 T H E 1 Z W V 2 M W N a K 0 4 1 M 0 h q a 2 R K e E F X d E R Z Q 2 J 1 N T l z S z E 0 V k 8 1 S k N X b V p s N T U 4 Q 0 J B L 3 R W Z i t U U D Y w R F V V Z D U 3 N 3 o x c j J i S 2 x 2 Z n J x c T J I c D h R U S 8 1 Z V h s Z H R w c H A 5 b X B w N T V h Y V g r c 3 l 2 N 2 h y S 3 F X b j h X T E Y x d W J O b T J z V j Y 5 Z V Z y O S t m Y n Z 6 e m p 2 R H p 2 W H V S K 2 d 6 Z m F J O T U y Z j Q 4 T 0 Z t V m h I O F h I a m h o Z G E 5 Z T N l c l Y 2 K 2 V t W m x k Z l B I R m x w N m V i d T N i d D d j M m J k c l l z Y 2 N l Y T R X R m h m d j h u d X B x U F V 1 c W 9 P Q 2 5 k d F h W W D h v Q k F 3 W j B E Y l Q r N 0 J 3 e F l z V G h O Q j V 2 T 2 h E W k Y 3 N H B y b F h q d j B Q U z V s Q X g w O X N a d U 5 u S 3 Z K Y W d 5 T 0 N t d X Y z U k h n W V J M Z m d K O V M 3 a E 0 4 M 2 w 0 a X I x W G 9 0 U F B D M C 9 6 W E F E L 1 g y Q j g w Y 0 Q z e E h l V 2 h P c j V j Z H p D L 0 J T N E Q w W X J r d V l a e V l W U V d S b 3 E 0 c E Z i S W Z 5 Z 3 A 5 Z W d m Z m d M U m F 4 M 1 R l a 2 5 C W T Q v b E Z j e T h 5 V F J B K 3 d R b T J M W S 9 I M E E 1 N E x w S l V B W i t P Q 3 V Q L 0 R 0 U k F t N G x y a 2 V n V E s 4 V V U x M X h h U m d B T l Z S L 0 c 2 N E l j c U t T b X h D e S s 4 T U 9 Z N W Q 5 M T F s N W 1 a L 2 Z P Z i 8 3 U W R P M 1 p V M m 4 v L y 9 m Z n Z k N 2 t P U l V 1 V 0 x B b m J Y c n Q y c l p t N U Z y V F Z x M W Z i W j U 5 O V p o c z J i S 2 g w W G s y R F F R T E J 6 N l J K a z Z 4 V H A w N T J 6 V F h Y N 0 d P S n E x W l g 2 M W x T Q l F V L 3 R h c 3 U v M U p t W m 1 a b U I 5 N y 9 z T m 9 1 U 3 c y c 0 J j N k p T T X Z F V m F a R G c 0 S l J 1 S m F Y Q k Z 6 b H Z 3 Q T N H Y 0 p P M 1 B n Y 0 M 2 e W Z I T W Y r Y U t v T G Z q c F M w Z H B E W U w w d E Z R R l J k Y 0 Z Q Z j l 5 M D E y Z m p n c n B W d U N C b 0 5 1 R 1 R N V l F Y L 0 t U Z 0 p q a G 9 R U G d F Q 2 t j R n R y M 2 d K O W J 2 U U 9 R T W M 3 R 2 1 T W S 9 X O G h P N n J 6 M X V J b 2 t 1 V k h S N 0 N 6 V 0 k 4 Q 2 5 E c T h v d j h q M W 0 0 b V o y Y T Q 3 N 0 9 m c H c 5 M m d 4 N 3 V j L 0 V U Y 0 J B c m p B O X N N W S t Z c E l C T l Z S W k g v V j V Y b 1 d h T F k z a 1 V P S 3 o r Z G J n W H R X e T l I Q U I 3 V m N u S G l j a E t 2 Z y 9 p T W k v U 3 Z j T 0 k 1 Y m N K T U 8 x T W Q x T y 9 z M 0 x n Q T Z L K 0 w 0 d 2 J p Q i t C M X d s Z V h J V 2 R v a T k r K 0 w 3 N k t r O W N O M U Y 4 c 0 p l U V U z Q T V u S G U 1 V D R x N 2 l 4 T E Y v a X B z e S t E R m Z o b n h O S W V 4 V T N I W F o x a W 5 F R C 9 W c 1 J Q d E Q v b D d n S k N 5 S U R y N T l M S V c 2 Y 0 R s V H V z Z 2 l 1 U l d Z c 2 N P Y y s 1 S j B k V 0 R 4 T m N U U H B u W U 1 i a X p V R E 4 x T W R 1 Q U I 1 M X o 1 Y 1 E w U k V w T W F p Z F I w U m t W c G l a c H N D c j g x c X V 5 e H h 1 a G o z U E p q S W F a a 0 x j Z E 1 w R D h a T m V K Q V R T R H Y z b 0 p Z d U 9 t O W N 6 M W U 0 N 2 5 X U D R G c D F O Z 2 R l K 3 h Q K 3 Z K b m V 3 Q n B j e T l V W H V J a 1 c v Z z g z V G 9 i Q W V k Z m h X c X Z H a H B 4 W F F F W H J W V F F E Z 1 M w a D J 4 T U N l Z F F H T H d q c k d I a j E 0 Y n I w e F h y S W F V M z l C R n l D Q z N 4 Z X g w M k d z Q U h Y L 2 U w V U t t W j l F e E V S K 1 Z t c D V V Z m t F R 0 p t U l Q 2 Z k Q 1 L 1 B k N 2 o 4 Y n N a N l Z n e k F V c U l Q b 0 k 5 M W J G V V B B c X h 1 Z j d 4 b T R t W k p B O W V L b E F P Y 0 V M S S 9 C V m N o R D c z L 2 4 r R U N G V C t 3 Q X R j N j g 3 d U l m S i 9 H d F J 6 O U N m a F h J T T B i b j V S R X h R U U t K K 0 9 t N 3 Q 2 R k N 6 U m 1 C d E x i N E l L c n l S S D V S b X N G a W 5 4 d W l 5 Y 3 Z T d H I 2 a 1 B X d m d S R X h 6 d D J G b T R a O E R l N C t K K 0 N D a z h n V 3 V t a l h p R m R I M 1 B P W E x z S U Z o Z D V 6 Z l Z i a k h s S X J J a U x 5 c 3 p 0 Y 0 t s Z 2 l J d F h 4 N H g 3 S z Z h L 2 l t U G t o N j k x d 0 E v M j k x b z B s d U 5 h T 1 I 0 Q V h J c z R y R H J 5 Z W h S d m p G T T F z M 0 Z U V z N n T l V Q V 1 c 0 Z 2 Y z Z 0 F x T l J 1 R z Z B M j Z q b 2 l y Y 0 4 x K z N 0 c T V E e i 9 v Z k s w N G V E R z Z j V F R Z Y 1 k 2 Z E Z N c F B K R F J T O E x M T E c 4 Z 3 l 0 a m V a U j l D V l M w a E V X N k l m R D Z I V z V t d W N L U W N 4 S m k 1 Q 2 N p S X Z L e l V Q Q W p J a 2 V L b j N D V j Y z a D l R U G h B Z T I 5 b X V v N V J q d l h F Q 2 5 3 O F h n d l A w b 2 g w Y j F L R k V 0 e j R v R W h s d U 5 u b 1 F r V U x m S 0 J p b k k 1 b l g v N k 8 3 O H Q w N m 1 P c T J G Y 0 8 v R m V N Z l E r S H J C Z E c 3 R l B n S X l J a U I 1 V 0 N I e E d w c T F U e E Z o R V J x V 0 0 w N F l H S W l J a U l p T l F K Q 2 4 1 R V J F U k V S S 1 J P V V B B a k l p S W l J a U o x Z 2 9 J Z k V S R V J F U k d w R X h U O G l J a U l p S W h J b m F E Z 1 I w U k V S R V J F N m d R R l B 5 S W l J a U l p V W l j b y t C R V J F U k V S a 1 R w Q n d Z K 0 l p S W l J a U 5 R S k N u N U V S R V J F U k t S T 1 V Q Q W p J a U l p S W l K M W d v S W Z F U k V S R V J H c E U 1 S n F 1 d 0 N I c 2 1 P T 0 9 h Y T J p e U F p S W l K U 2 l l b 2 9 J d n R H T F Q 5 U m 1 O a 2 5 0 V j B H S W F l M k N 5 Q W l J b k t v V V I x R k R w Q T Z X O D l T e T A 4 V T J k b l p 4 O W Q y R 1 V S R V J F U W l x W T R p c 2 4 v V T h p T W l J a U l p S W 5 X Q 2 d o O F J r Z j N U d U x Z T E l G V T Z X R D B j a 2 9 B M m d m W G t n M 1 J O R V J H c E l R V S 9 J a U p R R H p n U G F G N 0 Q 4 N 2 9 E a j F T e G Z 3 a H d S N V Q w S k t D Q T J I K 0 R P d 0 R m Q V k x Q z B u b 0 R I O F Z S S n F P a X d o K z Z I a W 9 S d U I x b 0 Y 2 T n N 6 W E h 2 Y l R C d 0 Z 0 Q T N a U C t N R 0 5 l O W p k a n Z 4 d 2 Q 4 Q W d 3 T m J E Y 0 h s c 1 k 0 T n B v R T R J U V k 1 W T F V R U x M Z U V s a V A r L 2 5 H Y 2 d 2 U W 9 3 W m x p Y V U x Z U V H c 0 F B Q W d B R W x F U V Z R N 3 N B e E l C Z j R E W E h Z Q T h o U V J r U U 5 N d 1 k r S U h B a i 9 3 b F c w R z R h a 0 p R T C 9 B K 3 d B Z m d M d X d s V 0 N Q U l p s M l J H e S 9 4 N W d D M U F L Z k l h c m l I c 3 l n S C 9 p S 3 J x R n d P d T R 5 c W N u Q V R n U n V K Z X F L N z Z l V z R H b m d h a 3 g 5 d j h l K 0 R w a T h R R V A 0 e X I w S z R C V n d M Z U V m K 3 Y v S l h B N k 1 D Y 2 l 2 d 1 F n R F N p U G N i M k x n S S t C L 0 p D M G N Z R z B B O E c 3 M 3 l 1 Q V h 3 Q y 9 C Y m J q N 3 V l T 3 d Q b 2 k 0 R z d n Z k t C U H l M b l R R O V l 6 Z 0 J z Q z Y z O G s 5 d i t V a 1 V C b j N N O F I z R D J L S E x m U X I 0 c n k z Z 1 c 4 V C t 5 Z k Q 0 R 3 l k b 2 x J K z M v Q W 0 3 a l B V R F I 5 Z 2 N 1 Q m p T R n B C b X l L V 0 l x c X V L N W 5 E K z R 6 W H d U O E V 2 Z W V t O F J 4 b m 9 p S W l F a m R s S k d S O G N l c 3 J D e k x 5 c 3 E 2 c m J i T F V n U G 5 B a j l T T 2 Z p N U V W Z j U 3 N G l y W k c 0 Q k x x M G l u N 2 1 C e F h N T z B B e G 9 D a n d P L 0 l B T E 9 C c m h L d W Q z Q n Z h b E E 4 O E V y d V g 1 T V h D O D R i N k p y O H J w d 0 Z a Y 0 V M T U Y r S z h Z e D U w Y 3 V L N F h U T j J F Q z d y Q U J U S k x j R U Z F c E E 3 Q U d x Q m 5 T R m 9 E b 2 x m S U U 0 R n R R Q W t 1 R U 5 r V 1 d B Q l c 0 a X J X Q l N G T H o w R G U y M E t X e U p h Z j B I M T V F Z G Y 3 Y i t B T V h E Q 1 N G a 2 h M R F p 3 W G l 4 O F l I M W k v R l p n W m N x M V l Y Y 3 h l d 3 d X U W 5 q W V I x e G l I Q 3 g 2 N l J U b j N G b H p y V F Y 5 Y z h Q U 0 h H T m R Z R m N q W G E v b n h B Y m 5 B T G l v S E 0 1 d U F G c 0 J 6 d 0 c r Q T F v S D F y a 1 F Q Z E V M V E V v R 2 R V W l p k d U d B M k 1 y M W p q U E t L a U l p S T F H M k h Z Z k N U a H V 1 Z W R S M l Z n N T h O d 0 F V a D I z Z m d 2 c j J Q S m d Y W D R u Q m N q U D B q Y 1 F G Q k l q Q X d j S z J X S W Z 2 S E F N V l V 0 Q 3 h s N F Z x S 3 F n d C t 4 d U l x c U N j S H R r K 0 8 y Q T U x S y 9 D W H d Q b 1 F Y T E M x R 1 Z j e D N 4 b 2 8 z L 3 J B R W l r e F l y c 3 B V R W J s W U N F c H B N e X B 1 U H R y d 0 V s V W J 2 W F p n Y X V z U j R x b j I x d F h Z b G Z L W X d V L 2 c 0 R n B n W E p u Q T R O d 0 F j Z G 1 Y R k J s Z 1 Z k d j h R T G R R W U Y 5 c l V M e U N n M S t q c 2 U x Y 0 Y w W W N i M D A 0 R W x j Q U 5 N c G t O W U M x M z N 1 R 2 N M S F d p W G p B c F J j W E F D U 2 k y d D F m Q j N v Q l h 3 Z U 9 H N D N M b m p k Z 1 d 1 Z G V T K 1 E v a G p 3 U l d C Z m R j R 1 A 5 e k 9 L b E l Z T D R F U k V S R V F r S G 9 k a D h Q T m 5 Z Q j R W Z 1 l Z W C 9 I a V Y y O U R X a n J O d z N k K 2 l t V U Q w W n c 3 N G N K W D B S Y 0 I 5 Z 2 J S a 1 l D M n V 3 c H F D Y S 9 s N U g v a G J 4 T G 5 W Q l Q v W D R D c m Q 0 e U x T e H d Y U y 8 w a D Q w U E k r R l Y y e j B u Q 3 R C W n N D M j Z F d E t s N 2 F m T U p i Y m t K M U R w U 3 R k M F I 2 W k 1 Y Y T I z N E 1 P Q z N p M k 4 x Q S t 5 a D V 4 e F A 4 W E l i N 1 d W e U Z l M D l G R V l 0 R l N m c 3 R y d H R a R 1 M 3 W W Z C Z 1 h p R V M 3 c n N l S G F 4 R X p Y T U R u O F Q 0 Z n Z 3 a T h q O G d X c 3 p H N G 4 v R 0 x F Z W V C K z V r L 2 p 1 d X F k b U h n b W l j Q m l 3 U D d D M 0 N m a 1 Z 6 Y 1 o r Q l h 3 Q k 8 0 e j h r M 2 d X U D J B Z 3 V C N z N H Q l h D a 1 Y z U 3 I 5 d 0 t z U l N 6 e k J q d z k z Y j d 6 U H p K b T R W a j h S R V J F U m l l W X d D M z U 2 N E Z v O D J s Q T U r T W 1 r Y 2 9 W M 1 d D Q X R z a F V F M 0 x p T X l Q R W N Z N m d Z b S 9 J S z R V R k 1 C O X p n L z g y N E 1 U O F B V b m x z V D Z 6 Z 3 B 3 d n d C c T d 5 U E N p U T F w T H c x c V F z M 1 B p Z H R i a X V Z Y T F 3 R m V U Y 2 t B V 3 F E b j Q 4 M F N y S z N u d T d L Q 0 k 5 V n Z D V G l B d i t R Z 0 8 x U F l I e S 9 w M 3 c 3 b H l S d 1 U v b 3 Z 0 Z E N 6 a D h L T E 1 j R k J h R m l 0 Z n p N Q j B i a E t 2 Z 0 F M K 0 1 t a W Z C R U M z N m 1 B S j h T T y 9 q W l R Y a n J J T U F E d U t E a 0 w w V H Z y d V l 0 T n d K Z j R R S 2 h p M 0 R C T E x q Z 0 p 3 M D M z Z 2 R j N F B Q L 2 d O R z R Z Q 2 9 W R i 9 n M X d n V l M 3 K 0 J h a V R 6 R l F Q K 0 l K V n J 3 R T l t O U x R W F h i Y k l O V U I v W F J U S U R F U k V S R V l u d U 1 B d C t Y Z 2 V 1 R D Z 4 S E J q L 0 h C c l p E d X l h Z G d P d V N G R G t v d m d P d X d 0 b U d 5 a E p 3 W X o y V z R T c m Z u c 3 R 4 R m V j W n d Q L 2 h 4 b H V N a m p n M 1 Z 2 Q n p E L 0 F z N F R P N 1 J R W S 8 0 Q 3 J R c z R D T G d k O F J Q a m 1 C R i 9 5 V T R s c X N 2 R m R 2 U F Z T M F F H S U d M b m g 3 U G l M Z H E x a E h q d U V C Z H g 5 K 0 F J N E t 1 W F l q S 2 9 1 b j V h Y 3 F z W U t m M 3 d T d T V 3 V S 9 y U W t Q W k t O Z G F 6 a 3 d n U E R n c H p 2 d X M y T l V C S i t o M n V F Q 2 l Y Z 2 s 0 T V p Q Z W V 2 M W N a K 2 w 1 M 0 Z q b W R K e F F X N U Q z T m l r N j N H Q j d J Y k F P U k 1 D W l F 5 Z H B L S z Z i b S t w a E h k d l M 2 R G l u b n l H N j d w N U Z m Q l d u T z l C U k V S R X B H N D Z q S U t m T T R E V l Z M U z J S Q V k v M 1 F M Y m 5 T U E 8 y U k l s c i t t N H J r V l Z P U V U z c G l Z Q l Y 0 b m V n M n V S O G N 6 Q n p j Q V d L b G J 3 R T I x R 3 N t a k J U N m g z S S 9 M U H h W W F F 2 U m F m Z U Z w K 2 1 n R k h V e k V R Z n p S d X Z G U m 9 5 M H V z b G g v U E x j Q k x n Z m R n U k g r Z V R F M k N u N W x V Q k o y U n J V Z W g y N k c 4 a W 4 0 d n d z Z j R S S T c 1 N l J 2 e T N p e H c v S 0 8 0 b H B r b m l S N W d o Z G 9 X e C t M c G g 1 d X d 3 S n N z N G 1 6 Y 3 o v M y 9 j Q z J L a W J o V 3 Z C N k J j b n d S V 0 4 r T 2 E w R 2 F R a 1 h M W T N Y Q l R 6 b 3 V D U F U w d 2 d Y Z k F B d H d M V k N i a U I 3 W W l Z a E l M Z E 5 V M X l L e U x 5 N 0 d q Y 1 h a a X V 2 e T g 4 O U F l a D V 1 c 2 9 E M W d m U m p R O D Q 1 R H R l Q 0 U r a 2 k z T G l o c W h p d X B h T W M x M j J 0 U G h X R D F j R z F K S F F s d n I 5 c H N h Y V h y c 3 B G V k Z U N l B j M k p i d 3 B r Y 0 Y y b l B z Y T F l c H l E R z F m e U x 2 Q y 9 3 T T A x S 0 1 m Z H V J c D Z L d T U 5 b E 5 U Z z N F a E h S V n k 3 T l M 0 U W F v T U w w T H o x V 0 F I a E d s e X J u Y m V B Q z N h O T d k V z R 6 N G V u Q U 5 m Z G J B Q n V w c n h J Z 3 l M S z B 5 T G s r c E Z M b T h C K 1 R 6 T H d i O X d Z c 3 h K Y 2 d Q a G 5 Y R 0 J 5 R D N B R n J v d m N X b H d R d W d 2 M y t m M D B j Q j h N O T J 3 Z W N F S H Q r b 2 d s V k R 2 Q 2 c 1 O W 1 1 T T g 2 d V B G T m Z 3 Y i t n U n N Q c F l l Z G l v a U l p T V J 5 R 0 x Y O F J J c H M r U U g z a k o x c 2 9 D M n V G V 0 F 6 b F d k U k 9 3 b j M 3 W H R r S m J F d m J w e E d m V n d s O V d O Y 2 F 3 R z Q 3 b W c 3 Y 0 d O R G 1 1 R X F v N j h R S G d 5 R m x x b T Z x Y T Z o K 3 B Z Z n F P a n E 1 c T J Q d 1 U y T V V G V z N O M i s y d H Z Y Q U N G e U E 4 U U 9 1 S l l 2 Q T l n N H F 1 d X h W M S 9 M a m F Z V U x K b n B S Z V N 4 T V Z X T i t O b E h 4 b 0 5 G T G N a V j F R b z Z O S m p M b 2 k 5 d 0 9 Q V D l X S z F P c 0 1 U K 2 h 6 Z 2 M r a U R P L 1 d Q Y 0 Y z S D F w a G h 2 c j B 4 Q V h n R y 9 C M 1 N 0 d 1 U 1 d S 9 G b k Z P Y T l 5 T W d s Q j l 5 O D k 1 d U d k Q 2 V W M 3 p K d U F D T D N E M z F F O U Z Z U F k z M 0 t 4 e U l p S W l J a E x w Q 0 F 0 K z Z 1 T X F p W V c 0 Y 1 J j V G 8 1 e j N K U E J R b F B S T 3 V M R V l K Y m p n N E s 5 V V B J Z k d 1 O T R u S W Z 1 Z k k z e k 1 V T F F I c U Z i V n p T c m U 0 T W N M Y 1 A 2 Q k M 3 N W 1 C L 2 J G N n Z a M l R P Q z h y c m d L O F h M Z y 9 v a D h M O E N O W H h w T F J h V S s 5 R m s r M G N y O U N 5 c G 1 M b 3 N V Y j d l M 3 Q 2 a D R R S 2 w z Y k R R L 1 I v R F R K S k R t V G J m d H c 3 W C t Q U k p u Z n R V R l A 1 N l R j S U h Q d W J n Z 0 9 C R T N r Y 0 t E d U N E b V h W e U w w S H U 0 O F Y x U W Z m R H p C S E F s O E V J Z 2 Z U d H d L a F d C N k J J c U p y T D R K K z R 6 S U N J a U l p S 1 J E d V B n N T N B W F Q v Q V R P c k 5 a Q j F 4 W E o y L 3 E 2 e n h j U z B B R E t r O X R u W U t y c k 9 m Z 0 t z N 1 J 1 d V p O d z N X N 2 l w e H N J T F N T Z n p M d T R h M j V 1 R E Z Q M G J x T 1 F Y e k J U e H R j R U J N N k Z Y b T B W a U t 2 S l N t V U Y v e m t V Z l d Z b i 9 j a T h v N m N z d n B 4 M 0 p U V F J i Z 2 d k a T J 1 Z T J C M T V Z b F Z M b z h Y L 0 h U R T N h O V R j R U Z R Z V d E S n d Y V 2 Q 3 R U w 0 U T F W a m p Y Z n k w b D d E d F N o d H g 3 V V V R Y 1 d Z d D A 2 N D F y M E x n R D Z C O V N H N F Z q N X Z R Z 1 l S R V J F U k N h W G d w O V k w d z A x b z B D e k 8 0 N G Z q d X Z W N S 9 n O V h 5 Z j Z P O E 5 h T F V E M n F 5 V E 4 w O G 9 o U T N R T 3 Z 5 Y m l L Z F J h e E g x Q U t i b F k y W D V U M V V F b T R h Y X R E e l l t U j M x M F I y N 0 Z h Z n F w e U Z U V W Y v L 0 k y c 2 N k d 0 p W R H h Y S j l J a z B M V z B 5 T D I 3 Z T g 0 M X h P S i 9 2 T W R T c 1 h N a C t B b T k 4 a k R Q W j l K U k V S R V J L S l I 4 S F B Z U 0 N E N j g 0 c m t 5 R m Z U c W N O R l J P U V F v a i 9 p S W l J M X R 5 O H p 4 c 2 1 S W V Y 5 Y X Z r U k U 1 Q k N o c W E 1 R l J F U k V S S 1 J P V V B B a k l p S W l J a U o x Z 2 9 J Z k V S R V J F U k d w R X h U O G l C e E N m R D V m Y 1 d D M V h w V U h p b 2 l J a U V p T k t m Z 1 J P W V Q 0 Z k w 2 Z k F x d E 5 h c l V n S W l J a U l r Y 2 d C V D h p a D V h d E F H Y l d 0 c l l M S W l J a U l u S 2 t V Z k F q Y 2 d n e H M 4 O E N x M G Z Y Y W t G R V J F U k V q a 0 F L Z m t R T 0 l k b l o y U n V B W E t C Y l p t Y m 1 r T m 9 1 a j R p S W l N a V J S T U d Q e U N I R 3 p Q N 3 M 4 L 2 w 4 d 0 9 6 Y U x v d U l p S W p J a 1 N T e H R n c 2 d J d U Z T V T F Q W D F L O W Y v M V N m e n p l b 2 J k d T I 3 W C 8 4 O G N m W E F L d n R j b 2 1 J a U l n Y z d u e T F Y U U F S c V N 3 e k 0 3 T V Q 4 Q i t m e j V j T z V K a l p m W D Y v L z d t V k s x Y 1 c x b m J a U k V S R V J B N V h D b j V F R G x G O S t 2 U n B t N X F h d X N E b j h 3 M F B K S l V C M 3 d F N 3 p X e H V k b m I y R T d W W V B C R V J F W k h E a n N i O G l C e W l 2 d n p 5 e X g r e n M 3 T k h t d G x 3 T T N z T 0 t B U z Z B b G s r b j Y 5 a k x S Z F B S R V J F N U x D a m x o K 1 J 3 M G R p U m t i R 1 V U N m Z y M G x w Y W V t T 2 5 K e W M 3 M n U 3 U U 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p I T G w 5 d E Y r Q m d 5 O H p N Z k 5 u b j g 1 M V I y K 1 d R M m 1 G b V c 4 M X M w S W 9 W S z l i W G R s b E V S R V J F N U 9 C S 3 F P M E N I R 3 d L Z k 9 v M m 4 4 K 1 h E c H h U M i t V U U V S R V J r W U 1 2 c W J Z T F V G c y s r K 3 l 6 M m k 2 Q 0 h H U l h Y M z A x U z V j d U J m a T Z 0 c 3 N p S W l J a U l n Z G Z u V 3 Y 1 R V J F U k V S R 1 J 1 c W 5 P d H Z 5 S W l J a U k x Q V Z a V 1 Z u d k F L T n F 1 e H d p Q W R 0 S 1 N r c X l j b k p 5 d n E r T m k 2 d m x S M F J F U k 9 U S X B z Q k h E a V V 0 N j l X c m Q x c H R Y V n d 0 U H l J a U l p S j F n T V k 3 U z I z e n h s K 1 h s N W V 2 c T Y w e X F P V k h S R V J F U k V U c U J B V S 9 J a U l p S W l K U 0 p 5 a j R F U k V S R V J H U k 9 r S E J q N G l J a U l p S T F B a 0 t m a 1 J F U k V S R X B F N V E 4 Q 0 1 p S W l J a U l u V 0 N n a D h S R V J F U k V h a 1 R G U H l J a U l p S W l F a W R v T 0 J I U k V S R V J F V H F C Q V U v S W l J a U l p S l N K e W o 0 T 1 V K c z N y e j V n T 1 p Y V 2 x w N l F Q T V R F U k V S R W F s d F N i V m R B S E Z L U z B 0 N S 9 2 b m 5 H V H Q y T E 0 y Y k 4 0 O T Z q T i 9 2 W i 9 m d T N X e l p z b 1 c 4 d k R 6 V 3 J W d E h U a z R P T T J i T W 9 I M z c 5 c F N W b G N W O X Z i V n I x L 0 w 1 N T U 5 e n p q b m 5 S T j E v M l d X W E 1 X e l l N Q z Y 3 N 0 x K O W V q O E F u M z c 2 S 2 Q 5 O T l 4 M W 5 u M z E y W E 1 l W G w 1 Z V R u N S 9 Q a m g w N z J M N T l P O X U y Y l d Q e j V z M j B i O S t l T V d Q R z d I T T V S R V J F U k V S Q X d j O C t L e T h 2 N S t P U F A y Y m h 3 b 1 h j Z m Z m Z D F L d F h M K 2 F 4 S T B l T z V M M z M z a U 0 v U D U r R 0 R S d E d Q Z V p Q Z i 9 v V G Q 5 N T V K e m Z l Z U N O M z N u b G 5 w Z j F 6 N T g 3 b H h o d H Z w R k d q U m p S c D B v U W 1 U W n J R d E d s V G 1 q W n R 5 c T V k d T J K Z X U z N z k r b l R y M W 8 y d n Z 2 c U t r c E l T R m k 5 Z X p O U 3 B V O W 0 x Y X h m S n l j b m N k d H R 0 Q U x S d j M 1 N D M z M 3 d U Z 0 c r L y 9 a W j M z M z J Y d V h Q b k F z U X N N M E J C U V F F Q U x W c T B v R z N i d H F 4 W n N 5 Y l l h b l R y c m J k e T V w b G 5 S a j F 2 N j l h d C 9 Q S 1 h 2 N l N 3 c 0 p E Q 3 d r T H k 4 L 0 1 w T E N 5 a 1 d i T m 1 0 R 3 J W a W h Z d F d w Q 2 V u a z Z i T m 0 w N D h j U V R Z M T V m U k V S R V J F U m l 5 T X J L c 3 F 5 c 0 x O d G Z i Z H E w c 2 J a d D J 4 c G d l L 2 Z 1 a l h u Y 2 d n V U x y R T J i T m d a W W Z u N S s x R 1 A r O F k 5 L 1 d N d V d M Z T J q a n o 2 e T l Q U j B l K 0 9 O T n l v Z H M z U G 5 U b n Y 3 N 2 J j d E p 5 Z k h i c m 5 s R m p N e i s r U 1 R U M n p R b 0 V G V 1 Z s W m 1 p W W 1 K V W Z Q d T F L b F Q y T 3 V D Q l F 2 c 3 h o d H Z q S G 1 j b W R s N T U 1 M W 5 q e j M y b U c z Y 3 V O R T J i O T R j b G 5 k S 1 N r c H d I U W l 1 d D I v Z l B 1 e j F 0 Z G R l c z h U R V J H d m Z 2 b j N Z N H Z Q N X p P L z N t N W 5 a N T U 5 L 2 J s O S 8 v Y l Z 0 M m J M R k h u N z R Z Z X Z T c F l 1 O T g 4 N D d 3 V H p 6 O H Z M c z I y K y 9 q Z n E r O X N X a 1 N a T X N L e X Z M T W p J e W 9 r Z G t J a U l p U j Z B R F Z m Y 1 I y V j l l W F d 6 Z 3 d J R y 9 y S z N m Q j Q z N T J V Z X Z 2 Z l l h T D c 3 N F l w W E h G Q l l X Y 3 N N T k 4 z R G p q V G Z H U E 9 h T k 4 5 N 2 c v U F B Q N T l s b m 4 y W G 8 w S 0 U 4 O D h 3 e m 5 I d n V 1 Y 0 Z X R 0 U v O S t 2 V 1 p Q b j A 2 M 2 J 0 M z U 2 b W 5 u c U s w d E R U W X N w S 1 l t R m l q c 3 Y v d G I z K 2 p m L y 8 r W V l 2 b n Z m Z m V Z K z N h d F Z 4 e X l T V m N j Y 1 V W L 0 9 V d m Y 2 b F I z Z 0 N i T m 0 z a T B r c 3 Y 1 Y n J y c m l N d k x 5 O X N h Z E N n Q V F r S j d t T j M 5 T k Z I V T F 4 Y 3 p Q b m 5 u O C t L R l N 2 N H o z L y t 3 N m h S b 3 d C N C t 1 b W 5 P Z T Y 0 N D F p O G V I R 0 5 y e T h p S W l J a U V v M k N u M z J V b F p W V j d U R z M z M z Q 3 b z B h T l l 2 R G d 3 V k g z U C 9 E Q U E v e n F W N y 9 p c W F l Z T R 1 U 1 R U d 2 J n N U p O U D V x b W 5 u d U t j Y z g 1 a H h v d 1 o r U D E r Q U p L V G s 3 b m d n Z 3 Z Z d T N j d j k 5 O S 9 Q N i s 4 O G d y Z m Z 2 c 3 R V N l p N c W J J T V c 3 W n N J U 0 1 q Z 3 g 5 K y t D R 1 l k d W 1 s b D V L V G t 4 T z J l Q j U 4 O E V F M m J O a E F 6 N T Q 5 V 2 J s e U p k T 2 1 U Y X Y y Z l F M c z J i T 0 g z c j E 3 c z N u e l p t Y k 1 t R U Y 2 Z W p y U F A v O D g z Y n Q z c D N 2 M z d n d 2 J O c X p T T 1 p N b l Q r Y m 9 v N C t t c U t p S V B Y d j J j T 0 d G R j N M Q 0 N T Z l F 0 V 3 R Y N X M r Z n o z d n Z 2 Y 2 R W V j E w V j E v V k Z S R V J F U k t x a k 1 U O C 9 r N 1 Z y M S 9 M N D Q 0 L 3 p 4 U m R m c 0 g 3 O S t y Q j k z M z c 3 T F p N b V R X T G x 5 c F c 4 O D g 0 N 0 R C b z B p R z N i d H B H Z W 5 z N 1 d y V n N a T j I 0 Y z c 3 L y 9 Q d V B I a i t m W l o 1 L 2 x 6 a n Z 2 c E Y y N 2 R 0 e D k 5 O T N j Z m Z m Z H d Y d z J i O T V N U 2 t w S 2 x S T W R 0 R 3 J W a W h V c l Z 0 Q z V j K 2 R n M m 1 P U F B j Y W l S W X V p S H Y v Q U F 3 K 1 F s S l R F a V N l Z X l Q M z M z M C t E Q m c z a W V y O E 5 H a l F n T n p l W E R o M D Y 4 U E R E R D F O W V d F a n Y z c j M 1 K 3 V 1 d k F l a l F v U U 1 B U H A 4 d m V N N k V D U k 1 Z U F h v M D Z l b n B s S l d W T V h m d V h M N y 8 v b n Z 1 d i 8 5 K 2 1 q W n R 5 b z g v L 2 t q U G 5 q M 2 p 1 c j Z J a U l p S V N I W F U 4 d k 1 6 d W Z i Y W E 3 b n B w c H R v M D Z a T n B Y M F B Q d m d n T F Z x M D R J c 3 Z 2 b U R R b 0 V G U n o 4 L 0 t 5 a U l u S j R m e D Q 4 Z F R V R k R B Q 1 N l Y 3 d Q c j E 2 M W 0 v Z m o w Z m Y v d 3 h J M G F N W V B E Z 3 d T e G R 1 c l J H M 2 Q 1 N j k r N 0 5 N O D g 4 U T I 1 d U x n V U Z C W H o 2 N m F m a z V 1 W n k 1 W l Z Y N H Z m N 2 F k K y t Q W T g r K 2 l q O S s v Z m 5 y T F B P Q X R 3 c 2 M y M 2 F 0 S 0 Z O b X p Z V U Z 4 Y 0 g x M l B 4 K 1 h 4 U k o w b n c r L z B r S l Z Y R T I 4 T 0 d E V 1 B R b 0 V H O D h N S U x U S j A 2 b F h I a n h w R 2 R u Y z N w c D U 5 T z A 2 W k 5 1 Z X l 5 e S 9 q c l g v O G E 5 M 3 N U R V J F U k V h b U t X b j U r Q n Y v N H h 6 O V l 2 M z Q 5 d i 8 z d G I 2 U H V u e k 5 u V G 5 E Y 1 M x W F M w d E t Z T l d 0 V 3 B m U S t m Z n B 3 N z c z M z B y O S 9 m O W F 2 W D A v d j N y M W o 1 a E h a N 2 U z Y 2 M 4 O E Z Z T 2 J N b V F E Y 2 Q 5 O T l Y S E x K S m J 6 M D B r d G t a R 1 N R b n A 3 T 3 J G b X p 1 U G Z l Z T N u Z 2 d R Z k l 6 T X d r T V R H U l R a c z J B W k N h b W h w Y 0 Q y M 0 Y y Y k 5 u R C 8 z N z l 3 O T c z d E N t V F p 2 b z N y M D d B R z N i d H F X Z 2 9 J Q z B 0 T F R n L 2 d r V E p y Q n c 0 V U l h T m 1 6 S W t D R k R l T 3 l 4 e D d q d n Z 2 c 2 9 L Q 2 l n c 0 x D U W 9 x S W l y c i 8 r Z X I 3 N T V o d G 1 6 W m 9 W Z G o w U k V S R T V 0 S l N Y b D F O Y 1 h F e j k r d l h E M G p k d D J s V G x s N l l p Q j V O Y W Z u N E d U e j c 1 S k 4 5 O T l 4 M 3 A 2 Z W s w Y m R x V V g v e m l G N E R y K 3 Z Y b W 0 y L 0 d G Z m h F Z X V T U l J 6 a m p q R F B v M z c 4 L 3 U z Z n Y 1 d k h I S C t k L y 9 1 Z C 9 X T F p z V 2 F X V 2 4 x V 3 J W d k d u U C 8 w S m N F S E h p a F V y Y U 5 l d U h R Q z V 1 Y m s 4 O T l 4 e n d V Q m l 3 W U l G S E h 2 c 3 N V e W N P S k d 4 W T h l e W N l T k d 6 a j c 3 Y k g 3 N D R R Z W F O R 2 x D b H k 1 Z D R p c G Z n d 1 l O e U 1 u S m 9 Y W H I x c 0 c w T m 0 z Y T h Q W F h Y N 0 5 z M l R L V 0 x s M 0 t T e S s 5 R k 5 h T j d U Z S 8 r U T N 6 N T g v b i t l Z W Z a K 2 J N b V R 6 N j Z L U E J p U S s r K 2 V Z Y n R t N 2 R 5 d H E x Y S 9 u Z 2 d 3 L 1 l z b V Z M a m U r W m l J a U k x T n l D Q l F 2 W X U z Z H Z q Y y 8 3 M T c v K 1 J j d V d M Z G 1 4 W T B j d 3 J h a W 9 p T F p 0 M n g 3 S T R o M l M 4 d k x 5 N k 5 p e E k v b j U r Y 0 c w M 0 5 4 Y 1 R q a m h o T G p P T H l v c W l y b V l H W H Y z N 3 F X O H Z E e X V 2 T j U 5 O T k y d z d i b H o 1 M 0 w 3 N 2 J l S H B Z M G V Q W n F T a 3 B M Z 2 R x e D Z W b W x w S 2 I x N z k 2 N 3 l z U 3 B 5 a U R 1 U T B 6 M H V X Y k t r M n F t d V E 0 K 0 x O Z F c x b W R u V 3 J W c 0 5 z S z F i d D B i Z C 8 v S E h I O X N I S D N 4 Z 0 8 z Y n N p R H F 0 Z F d q Y T R z V 0 w 3 Y l R U V H J N O W U v W l l u e j U 5 e k N 4 O E t 1 d G Y v d k t Y O X N n a m o x a j c 5 d T F 0 M 3 J 4 N T F y T m 5 U e X N v S 0 F q T G I v Z n U z Z m J C Q n g v W X A 1 O S t X d T F V M T l 1 M m J i U H U z Y n V i V 2 N W V T E 2 S H J 4 e D E z b k R W c j F z d 0 d E Q m h n T D c z M G t z M m J O e T k 0 e k 1 z d n Y y e U R C d z h P V G 4 v d F h X d j Y 5 T 2 w y d 1 F V W F d G R l J V Y X h i V m 1 P Y T Z s c E V S T 3 F p b X R S O X l z d k w 3 Z F J U V D d W V F R q b k Z T a 3 R M c l d 2 W H J w Y V d s a F p j R W h N V H c 3 W k R Y W F h W V m Z h T F g v d 2 l M R z N 2 M 3 I x a G o 4 Y n d l S F d q M E t W Z n Y z N W g 2 V D Z m e j l M V D A r M l N T e T Z 4 b j M 3 N k t l N 3 l 6 N X M z e j R Z T k c y Y U 5 H e m U y e E 1 S R W E 5 M j Z 0 W j E 2 N n F s V 1 d s b 2 F 6 S C 9 z M k x F e H k 3 U j M 3 O T Y 0 a i 9 Q T W 5 E b l R K a 3 l Z R U h i Y 3 J G b X p i T 3 J V c V p Y T 0 Q z M E V T T k 9 t V F c z a 3 l K S F d y V n M z N j l h d G 0 z W H Q y d F Y 4 U G w 5 d 3 U x d T N i d m J G R j E v W T N M b H p i Z V R J a 2 J a N T g y W n I z Y n A x V 0 I 2 d F c 3 Y z J N N 0 1 u b j N 6 U 3 p N e G F 0 R 2 d S d k 5 h N m R l d X N V N m R P b H B l W F o w O C 8 v Y l R s N W V X W m 1 h d l A 3 Z D I 3 M X o 3 N D R B T W J Q W H E w R F I 0 O D J N c k x 5 e X V W d G J D d z B B R G J 2 W H Q z S E h l L 2 V v Z k N W T m Q x e m 9 F S 2 Z v a j R o Z l d X Y U E 1 R T h H T m 1 W b F p X W m o v O T l G U F U 0 Q 2 N 0 T G M y V 0 x s M X F t e l p 0 c 2 9 r V E o 5 c T B h Z E 1 z S n l m S G Z 2 b k x Y N X B a U m Z B e m J k b z A 2 O V d y b H h V W E Z 3 Z U R r N 1 B Q U H R 0 T 0 9 P R U U y N 1 J w a y 8 z a E Q z K 3 d y b D I 3 V 3 N l T 0 h l M 2 N j O C s x Z i 8 v N z N 3 W U U v O G h G c n B 1 W l B m L z g 4 M 2 J P T 2 V l W V d Y a n c w N n B W c T B x Q j R a d z V j K 3 l 5 e X k 0 e k 0 v Z D h v M m J O b X R u Y m I 3 O G Q z T y s 5 d D U 5 K y t z b E d q a H h w U T R j T 3 J m S 2 U x S V N D S H h F U n F Z b X N y S 3 l M K y 9 m d j M 2 Z T J 5 N 0 c v Y W x y M z J i M T d 0 L 1 h v M G N Q d X Z Q U E 9 z U F J Z Z 1 l 5 W n F 5 U T N h Z E x F W G 5 q a G h i a k 9 p V l U z Q 2 s z M y s v M j J l d l Z x R 3 p 4 N H N K M X h 4 a G 5 W b H J 1 M H R O V E 9 P d X N z e T h q S X N O Z G Z m O T N 5 O C 9 P d H F L a k l z c k 9 6 Y m V y V X F W W m N Y Q n p N d j J I R G h 2 Y l V V M D l G d l h a b z h G U G R j V 1 Z s W m R h a V J R d X J W N i t l c G F X b F d Z c 1 d M W U x C e D R B Q k F 5 d 2 x K U 1 V z V 0 Z 5 e l p v M 3 Q y Y l B I N X M r Z m I 2 d F h y N 2 F C Q X d m Y X N t W E x n b m w v O W R W W E 5 u a n c 0 S 2 p 2 N z Q 0 N z d y Q 3 B V N m N H Z z U y e X N q S X p z K 0 M y V n d m e n J y O X I x e T Q 3 O X R o a j d i W F h Y a k 1 6 c z N u e j V n V 0 R 1 W l N V R k 1 2 S X l M Q 0 J B d 2 Z h T T g 4 O F k 5 d T J i W X Q 2 e l o 5 K y t z b U F B L 1 p s d E l L Z l d u Q 2 9 Q d W d y b n V C b n h J Z 1 J s c F N V W k t l Y 2 N r c W x m V E 5 t e k x B d V h i c l l V V W N k W m F O S G o 3 W U 5 H e m J Z U G Z m Y 1 k 3 L y 8 v Z S t 0 d k x 6 Y z J y V n J a M 2 Z k Z F p j M W J 0 e l l s a T V k Y W 9 X R m h k Y X F W U 3 N 6 Y z M r W V R q L z l k R H Z 6 e k R Q d G s w O C t z Z H p j M 0 x D O F l 6 M U F s Y 0 F m c z F O U F B k W H V 2 L z k r R 3 p a c 2 1 I W H Q y a l c 0 L z l w c n I 3 V 1 d M V n N H d j V s b z I 3 Y X Q 5 Z X J W e T N K e m M r M 3 h 4 e C s z O V B S M C s r Q 0 R E M n p Q b m o y V 2 4 1 O X Z Q L 3 p 3 Z z l X d l h 6 O T R m a 2 x K a V o x N z d y b l d v M G N Q M j d C a F E v d z N N d 1 l G U H l J a V V o T l p X V m 5 m Q n V v T n E 3 T 3 l z c V p u W m 1 Z T 3 J P M H k 3 W X Q 5 c W Z 2 a z V 1 W m F Z V 0 d o V F p 3 N E 1 m a H c 5 T k J B S m o 4 L z M 0 W V B I M j R s S l N W b V p 2 Y n d 3 d z h i W U Y 5 O T l a V T F h Z E l r Y k F F c X B j V V Q v S G d X T D E 1 c 1 N V b E p 3 V j R p c 2 R 4 e X l 5 M D J Z T U N B U 3 I x W m 9 1 V i 9 4 e D E z V 1 B Q b X p X M 1 R w a z J W O W 9 V R 1 A 5 V W R W M X B h R 2 x 6 Z n U z Z X Z G U l F V R 0 d E d n Y v K y t E U m t 5 S k 9 6 Y X p a b z F z M 1 h y M X B u Z j c 3 Z l R U e i 9 k R W h J U 3 d o N 3 U z c W x U S j J 2 V H B v M D F i T m p R T 2 5 Y c V p K M D Z k Y k t l U F h 1 Y W 1 k b W V Q W H Z N e k x W c 2 V j R 0 9 G K 1 R F Q 2 4 2 b V R K b G l q U n M z d H F G R G g x c W Z Q b j J z U z V j d T F y a H h Z M 3 Y r K 2 V j d E p T W E Y v d m 5 Q Z n d h d m Z l Y V p a O W 9 i Y j d 3 U n p J Y 1 l Y L 0 p I T H V 2 W H I 2 L 3 l a e E p K d 1 U 4 d E 9 G U 0 R u e D A 3 Z G x p M 2 J 0 M X N 4 N D R k V l I 1 W D N T O S t x Q 3 V 2 d k 5 M Z W Z Q T k 4 2 O W 1 6 c D A y W U 1 N R 0 t p N H N 0 S n l m S D V z N m R h e T F h d E x C S m t 5 W U Z q e T B 2 T D Q v W n B M e H c 0 Y 0 t v N m E r O D h v c V p t W D M z M 1 h k V 1 Z s W m 1 Y M z M x V l p W L 2 N F T G R m U F B O d G 1 y V k t q T X o r K 1 N U V D Z 4 U m 8 w Y l d y R m t 6 b X p a d F d 0 a H h m c i 9 m W n M r Z V h X V 3 J X Y n d V L 0 l p S V N F M k V C R C t o e T d y T X p N d y 9 a V 1 p t S G d z Y 0 Z q U H g 3 R S 9 k N T k v L y 9 y Z W x w c W J h N n R X c n c 0 S 2 Z P W F B t M k V V W F h X U m 1 a a 1 Z G U l h i V V V V Z E Z i Z U h a b j V Z Z n o 2 S k Z p N n h K a 3 l a V m x y T 2 t w T V N h T k d s a U w 3 N z R Z c F h I Z W Z u d j J y W E x U a m p o Q k J z L 2 Z u e W x m Y U h C V D N Y S G V j R 1 B 4 O X U r N 0 x M T G d 2 V W t U N k 5 H a l l M Z H p u Y n Y z b T E 5 K 3 Z T e G x T d F h C d m Q 3 U W N 2 T 2 5 U d k Q w c l p 2 M z I 2 Z E 8 z Z T J k O T k 5 M T h 3 c z d 1 R G 5 4 e D k v d F A v O D V 6 L z I z W G Z m Q l h 2 a X J G M j c x c D U 5 O W x s c j N M a H g 4 S X Z s b 3 F J a T Y 5 R 2 p o M z M r K 2 V k b T V s c n g 4 d l B 6 T F Q 4 L z M x Y X N X R 0 d w c W F u Q m J X L 1 p 1 W E 9 u Q W J a N T g r W X E 3 M 2 V r U X l I N D B X e H Z o N G h t e l p v R m 4 0 b F R s W n B N b H Z E d 3 d 3 K 1 R r S k R B b W p W c m d t b j k r d l d q W D c 5 K 1 R K b z B L Z X h Z b j g 5 S D A 2 W k 5 v K 1 p 6 O X R s b l I w M C 8 3 Y l R U Q U R q c X F L T U E 2 T k d q U j l 4 b H U r T 0 9 P N E x y e H g x M 0 h M d D M 3 N D U 2 W E V K Q 0 F s T 2 5 U b z A 3 M 3 p v b z h o O X Z k Z H N 4 a n p u b W 1 H T U F L Q 2 9 x Q 3 R 0 Z l h G e G N L W S t 5 c 2 p K Z l Z k d X R X N 2 V 1 Z E U 1 c G F X b F l t d C 9 2 c n p L U H l Q M H R X c l N v Z E Z 6 a 0 1 a S G J B T 1 h s N V p Y U 1 F v K 0 w z T z l 0 T j J y V U t P W T V r Z W V a V 2 R R S 2 t I Z U 0 5 N 3 l z V 0 5 l S 0 p 3 O V B T a 3 B L e k R 4 a T V S V j V U T 1 Q r N U 9 U a y 9 j N G p X b n J r T W Q 1 M m N u S n l s W G x V Z F Y r a W x M M 2 E 0 N k p k S j F w Y V V s S l N q Z k t J c D N 4 U n p x d V V U M k p p W W 8 z U G l Y V W Q 3 M 0 V D K z V O S H J I T H R T N z Z S N W R y W H N r V k p x M 0 o v W U N L Z 0 d y L 2 5 5 S F B N c k V H V W 1 V Y T c r b n k r V z R C Y k 1 q T X o 4 M 3 c r M 3 d J e n l 5 M H B L W G w r M W F w V k J a R U h I M j Z t V H A z S 3 Z I b n p L Q 2 d v b 0 t p b 2 l H S E R o a k Y 1 O G 1 T b V R a d k d D e S s 4 Q U V C K 2 Z q N F B Q L 3 d 3 S D M 3 N E l R Q j M z W F V Y U n g x M U Z O O S 8 v L z B C T F l 2 Z j d 5 Y z d P N X Z w M D Z j e m V m T G t L b y 8 5 K 3 V 1 d j J i V n J G M E 9 I R G 8 w c j c 0 U 0 V C S j U 0 N G d r R 0 R o e k l 3 b 1 V M R 1 Q 5 K y 9 I N G R G K 2 1 S U n g 1 a H l w U X A r U D E r e G 8 w Y k I w Q l p X U m t w S 1 N u Q l p 4 L y s 4 T U 1 Q a k I w N 2 x z M m J O d 2 Z 2 S l V D b l R w M 1 l 1 W E 5 u Y 0 x 0 N T g r W T g 4 Y 1 F U b k h Q T 0 9 Y e j Y 2 Y W R 4 W F I v Y 3 h G U G V 3 K 1 k 5 N j l h d E l 6 O C 9 u M i s v L 1 p i a H c 0 Z G p a Z 0 F N S H o 2 Y 0 F R T U d B S V E 5 N D d H d 3 N K R D A 5 U F J L a n p E W n M y Y 1 B R S 1 d a L 1 E 0 S E N u N k 9 Z U H N 5 c T V 3 Y 0 5 u e F p X V m 5 4 V G Z z U 0 o r O F B Z R X B L U 2 x o N j V I W k 4 4 Z 2 9 W V 3 Z t S n R s M 2 R k V X B M U 3 l 1 b F J Y N 0 d m O D d Q Z k d S N W E 4 S z d I N U d W c U p v O G 9 5 c 3 l M M C s w S 2 V B a j A 2 c T d M O U Y r W H B G K 2 p u c 2 J h L 3 I 2 b X R 5 W F d H V V B 6 V H Z l Y W Z L c n V n K 3 g 4 d m c 1 c H V B L 0 V I b k d r O G U r W E d k Z j g 0 M 2 5 N M V p k S G o v S G Z k b m Z Q S D A r W H d k Z 2 1 z L 2 5 J e m s 1 K 2 M 2 c 3 J L d 0 Z a c l l v S V N I a D Q 4 O C s r N n p 5 S D Y z R H d K d z V j N W d 6 W n c 2 c H F h b k J 0 S m t 6 W j R Z R k 5 n M G J O d V R s b D E 4 T 3 p 1 T D I 1 W m R m O H Z q a m o 5 T z N i M T h B a W 9 1 T H c y W i 9 C Y 0 s r W U E y d D J J Z C s w W F R 0 d G R j R 0 g 4 b l J x R k V q R W h N V D Z k Y X R H N U 1 t V G V L Y W E 2 N n B z d H p G e G N W Q S t O K 1 B P W F B t T U c z Y X R P Q j I 1 Q X g y U F h 2 M l p P Y k 1 t V n g 5 O W R X T U h E a 3 l a d D d 4 S E 5 l e V p j d X c 3 Y 1 R F U k s 2 N D R n c k d q Q m x E V m x Z V 1 J 4 M T F G S 1 d s c G F T a 3 B K Q 1 h s d 2 U 0 K z d o d T N U c m F 0 M j l Q L y 8 3 O W c r Z E c r M X l P S E R t U 1 Z h d F d o V T B a S H M v b n Q 3 Q 3 d r Q l V y V m d T M 3 Z m O W w 5 O T E z S D l 1 M m J R d W 1 M M T I 2 T k d w K 2 E 5 Y X N D U X V l U E 4 2 O V Z Q Q W p N W m t a T D c v O E 1 t Z W V l Z U I 3 W E h u V E g 0 W S t R O G Z N M k w 1 O W U 2 V m Z 4 d X B z M j d h d H h 1 Z n M y Y k 1 u N 0 Z z Q 0 9 T Z 0 0 4 S W V z U j l 0 Z m F U d W t B b E x w S E o v U E Y v V 2 N X T n N X d X p Z V G x o N U h 2 d k d V c j l v O G 9 s d 2 4 4 c m l v N V k z e V B n N U c r Y X N 0 Y j N Y b G l w V m V r L 0 x H M m 8 2 O G R v e X l W c G R Q N U Q y S m V z N C t m T z Z x U F N i Z T h s W n p q d y 9 r L 1 E 1 T G o r Z G 5 H O G Z u T 2 J n Z D Q 1 N U V Q Y W U 2 O H N i N W U x V z J l U H d B Q U J F N F N V U k J W T D F m N V k z Y 1 B z Q i 9 s N k t s N z B 1 K 1 h 0 c k p R R n F V Z m R I V U 0 3 T T I 1 Z V h s e l V 0 S 1 N n N k w 3 b k R W K 2 Z q a m p 4 a z F h b F N s O U 1 n S z c r Y k 5 t M m 5 T c E V s d z I 4 e l l 0 V 3 R Y c G Q v L 2 d v S 0 N T c T N x K 2 Z u N V l h M E t T N W N 1 a l p y d U t T c 3 J v M T Y 5 Z X N I d D B h T k g 4 L 2 J i Y j l P N W M y Y 1 N F a E x J e W N s a H h J Z 1 J n R 3 Z G b W p w M U t r d V h M b V h J a 0 N G U j M r U D E x M S 9 Q d 2 9 V T H V l N j Y 2 e X I x a X F u S m N W N G d F V n E r d m 4 z N 0 1 u S G l S S z Y 1 N W h v V 0 x s d 1 l i U G t K d F c 3 Z E 9 p N i 8 v U E t 3 T 2 x 5 c 0 x 3 T l h y M T R k d l B k b U Z u Z n d m d X l 4 e H d i W C 9 Y N V h k Z k F D M E 0 4 L y 8 1 e W J i c n F K O T k 1 N 2 o 1 V X J W M V l L Z E 4 1 O T k x M E d E e D V j S 2 M r O W U v Z V N u S n k 4 W D E 4 T T F w Y k R y O F M x S k M 4 d m o 2 R k R o N 0 p x M W F y Z 0 w y N X V i a T Z Y W G 5 v c E g z M z B V Y l h u K y 8 x K 3 p q c n J y Q n A v K 3 h Y T n N t W E x P U D c 0 N D R Q Y l o 1 e H h C d G R m Z n o x a n g 0 N E 5 w d j N 2 L y 8 0 d k R 6 M z B V R m d 6 c W 1 m V 3 J G a 2 N k O X h 4 a k I 0 O U d v Q T M z M 3 l U Z H U z Y U 1 X R E F B T k x U M H l 1 V k 1 T O H Z q O U x T V X J w M D Z V T F R w a z N a d V h N b k 9 U a z V 0 R 2 p S Z 2 9 Z T k c 5 S 3 l a V X Q y N 2 R v V j l p M l I 1 N 1 h Y W H V Q V V U w K 3 Q w Z n N y S 2 l w a T B h S k Z U S m d 3 Q V o v U H g w T V B Q Y 1 Q 1 N T U 4 Z j l v Z F Z Z U G 5 5 N W Z y O U Z S S D V H V 1 Z s W l g x T E Z j R 1 B t V z B C R m d Q U F p X Z G 4 v e E 1 v T z F o b E 9 4 a U d E a D F L V V Z G U m N M d W 9 x S W o 2 O W V 1 S H B S M X N T V W x K V W V 0 U 1 R a c z I 1 Z F J U V D J Y M j d O b k I 0 Q 2 N l Q 1 F r S l B Q b m t r M l J t W n R L d F c 3 Z j l Q a T d T R F R m Y 3 d N Y U 5 H e W t x S 2 l J a E l T S F l W Z G Z U d D I 5 Z i 9 2 e m 5 Q d 2 U z Z i 9 q a G g 3 Q m 5 J b 2 E 2 N 3 J y c n V P Z W V l d 0 R Z d U h G a j h C b U 8 x U W 5 0 S 2 h j Y X J J d 2 R P N V p Q U H Z t R X l 5 K y 9 u S G 5 6 N X R H c V Z h d X c 4 N z c v L 2 5 0 Z W V P R U Z s a X h a V W l u U F d N S H A 0 V U Q 5 b 3 V J M G I 5 N D h o Z z R k R 3 Z h T n h j c 3 Z 2 e H k x Y i t r T k 4 5 e E F o d z R k d 3 B i T 2 5 U c 0 R W R X I z K 2 4 z Z W R O T k 4 5 T z d k b T Z T a 0 p I c j M 3 a D I y R G 9 R M W M 0 W U d F e S s r K 0 N M d n Z Q T U 9 O O T E w R X h r W k d X U m t a U E R r a z A 4 e W Z m c D B 2 d m 5 t b T J C Y V J r W k d j S n p O Z 0 F F R E 9 Q Z m N j N F B O c n Z m Z G Q x K 1 Z E e k 4 3 O W R W W H V m V F N T N F B i W n N a V l Y x M 0 Z t a l Z y V 0 x a c 0 d U M T Y 5 S W d h K 0 F D Y 2 Q 5 N T V B U F R 1 M 1 p z Z V B Y b 0 U z M X Z v R X R u U 2 R P V 1 Z W L 0 x T U 3 k 4 R n Y 5 R W 9 M a T d t b F Z k Z W l W a y t F U k d S Z z h Y T U 5 w c l o 0 O E R v N 0 9 6 c 3 R 0 b l o y U m R t W j J l L 3 d S R V c r S U J y e F h q N T V a Z H J 1 e G h 4 Z S t p a G g x a T V j a V Z u b j M w M j J k b l p s S l N V c 0 d Q S G p x a V Y 5 M U M 5 Z S 9 m b X R 0 d H U 0 N j Y 3 N 2 p v Z 3 g 0 V k t T V W 1 o Y T l l d U Z C U V V W T n R G N 0 t H S E h 1 S 2 x s M T R p S n l l S D k 5 O S 9 Q N W d H c n R Y c 3 E 2 K y t Z c 2 l R S V d 6 Y 3 V K R T M z M 3 l U b 3 F J a X R t N 2 R 5 c 2 F O R z Z 2 T T k 5 a G p q d z B 1 W H N z U H d J U U p F O G p M e T J Q V 3 J G a z g 5 Z F J U W W Q z a m l v c U t P T y s 4 O H h n M 2 J o d 1 p H U m 1 W O H R 5 N W M y Z W x W a n c 1 U k 5 W M H h w T j l t Y j g 5 b X N q W l F H S U p m V E J W N k x v M 2 s w Z G 8 r c G 8 x Y T Z 4 O S s v Y j I 1 W m R m M m 5 u b m 5 X Z H Z 2 d m 1 t b V p s Z G N j V V Z O b U h D Q k 5 1 e V p Z d W R m d n J w V V d k Z 0 8 r K z g 4 K 3 g z d i 9 1 Z G x a Y V d X d V B H a m E x a n g 0 N 1 d x V k 1 u Q T R M V E s z Y n E x T W 1 l Z S s 0 N T g v d j l k d k x K S j l 2 N j l l d X R T W k 1 t d G 1 6 W k 1 y d j A w a 3 Z O e k 9 5 N j Y 2 N n p 5 e S s v U E 9 i N z h X W m 4 2 Z F d y V j h 4 c H Z M M z M 0 L 2 Y 3 N 2 V x c n I 3 W j Y 5 Z X J a d 0 l F R G c w d m t 0 c m Z z N n d 3 a m 1 1 M U 5 S R V R p N G M z M m x w b V o r V z F X V n R i Y 2 p J e U 1 F e m h N W m 5 n T F Z k T z Z U M 0 Z 4 c 1 N V b E p k b W d R W V B z N X B 0 d k R x W l g 5 W n d m c z R w S F l N U T Z M a j g v U D V o Z W s 5 b m V h b U x U c G s w M m V m S m s 2 O W l 4 b 3 l V b E p W b W p S b z F z M E t C Q m R 2 d n R 0 N X Z m N z Q r W m Y x b F p t U T B h T k t q U 2 J H L 1 Z I Z W Z W N z B M c m d 0 S G U r M X R 2 d l d W Z H V u U U p T N H Q 4 U 0 9 6 W F g z O X R 4 e D U 3 c l A z c l g v K 3 l M b D I 2 M k R Q U F B C U G N 0 M 2 p 4 W W p 2 K y t P U E 5 6 R D E 3 c D N Q b n p 2 Y n J Y L y 9 h d W 5 m d m J s O S 8 v W F Z Z U H F I M X g 5 Q 3 l s S m V Y V z B K Q 2 d w b V p w Y W F t Q n F m U E 5 q T T c v d m p q Z z g 5 Z D N M U n B r N T E 0 N G 9 t V 2 1 a b H B 1 M 2 J 0 a W 5 x Z n A w K 2 Z i a W V k Z E Z M V W Z W W F J i R y t I Q V F 1 T W 5 m R m F S d n g r U H c w Y k 5 1 V G Y v L z Q z R F J z M k R H d j Z i Z D Y 4 K 1 g 3 M 2 Z h e k o 0 T X R I S G 5 t R U 9 Y U G 0 w T H Q z Y i 8 3 d 2 h 6 O H d m L z U 4 U m 8 4 Z V R Y c D Z P c k 5 t e m F K W n M y W U 1 I R G l R e F l z W F Y 1 c W Q 1 Q z k v K 1 F 0 c G F X b T g v d n J y W E h q a G h U e n d 3 Q V B C N j Y 5 Z n Z 6 N 3 N X S y 8 x N m V T V F R 5 W S 9 Q N T h M T H J n Q W d N V 0 x G L 1 B z c z g r U 2 t w S k M 1 O D Z k e W M v U H A 3 a T R t S H Z 2 d l p j N W M r Y X d m Z n Q y Z H U v Z V R j d V d M V 2 5 a c 2 l Y R G h n M k x P W k M 1 b 0 t D Q V g v L z Y x K 3 p a c 3 d l Z n p 4 Z l d r a F M 1 R G E 1 R k t i S j V W a 1 J F N U V B e X M 3 O E N i M m R u W j h j L 3 h k W V J Z T W 1 T S l R S d D J w U m J i N z I x e G w z W F E x V T F o b m p 3 N E 1 G U n U 2 L 0 Z T b z l Y N j l h d G V m R E J C M 2 5 3 d 1 F k c m R O M 0 V 4 R V N X T F Z 0 V z Q r U E t 5 b H l E W D B G Q l F Y R G J H L 1 B 6 N X B 0 d m N 0 R k Z G O U d r U 1 J P K y s r N D d i c m 5 s R n N C M U d m U H F P N T V G a X h a e H d 3 M D M 4 T n h 6 e j V H V m x j V 0 h I M z d J d U h I a j J M R m p C O W R j Y 3 c x d n Z Q R U d K N T E w R W x 1 M m J H S G N 1 S E d N S H o r Z U 9 Y U G 1 N S G Z 1 W E l Z T k c 4 Y n J y N z l P c j E 2 O T J M b H p a O W l Z S 0 0 5 R k Y x M 0 V S e D k 5 R k t 5 S C 9 m c l h 2 N l p U c D A 0 a 0 p 5 Z m o 5 L 3 Z w M E t F R F E 0 W U 1 D W T Z a R 2 p 4 N E 1 L K z k 5 a H F O R 3 p j R z R M b m 5 u b V B 5 N U 1 r M G F 0 U 0 l r c E l T Q 2 d v S 2 V Q S E Z G N n Y 0 U 2 N n a G 8 2 Y m Z m d X p y L 0 8 y a H J T Z m V R a 1 N y U 3 F k T 2 5 X e k d q Q m x t W n R h d l h 6 L 3 I x Y X V Y S l N j b l c 3 O S s v Y X h m d j M 2 V 2 1 K a G 8 v Z n I x c 3 p 2 d X V D T n F 5 N C t a Q m F O M G I 3 O T N i c l R s M 2 5 2 d n J m V C t y c n p 5 U 3 Z 2 b 2 8 0 K 0 M y O F Q 0 U m l j M 0 4 5 Z E d q Q m h o e W N u S m R 0 d H R 0 M W w r Z n I 3 Z G M 4 O D l C d G p H a l J 2 T n p E M W 9 k Y 3 F V S 1 d I b n h X c j V 1 Z X F x c T R M c j U 1 O S 9 2 d m 4 5 Z n Z 2 O T c z O X Z C U V V G d 1 h u c V B a S G I r M G 9 0 U H l J a V V o Z n R 5 M 0 4 r b 3 Z X d U t D a 3 B z U X N 2 d k R E b U 9 W N D l v N n l z e l A 3 e W w 3 O V U y b D l h V 2 h v M S 9 Y Q z N a T W 1 T c 0 8 y M W E 5 Z W F t V 3 R C V z c x N n R Y M z I y V 2 R o R D J 0 d j E 2 N m R O V z N h M U g 3 M 3 U 5 K 1 p t W H R B Y k 8 v Z X Z l M k x M N z R J e X l j L 1 A 5 L y s 2 N y 8 r e X p a d j N t e V h Y S E t K d m Z q a W k 5 Y X J W e S t i U G 4 y N m x a Z V h C N D l i c 0 d D Q n J W N j k y a G 8 w Y U d D c H F h b D I v Z l h Y Q i 9 j U n F O Z E 5 t a l R K T 2 5 Y c V p O Z G N j M D J W N z h Y d j k 5 d W l S W X N x c G U v Z H U 5 Z H l j M 0 5 0 N W N x V j l z V V h Y N F M x R 3 R Y R W 9 k R H l V K 2 N j c U 9 D b n J L e k 1 y c j M y M n J B U F N Q M z Y 5 V 0 4 y N 1 l x b j I 5 d G J i N z F s W T h l T 0 R X N k h C a m 5 6 N T g r U G 1 o N z V R S 3 R R b 1 F H V D U v Y m J i N 2 N t V F p w W V N r c U t m Z i 8 5 O T h I d W J y R U N 0 S T R k T z l x T k 4 5 N W 9 K N T U 0 W X Z D c H p T K y s r S 0 l k Z D l 4 e G R 0 M T E x O W 5 J a 1 N P R D N l M S s 5 Y X R m M l J O U F B C R j J 2 V m p C V D d U e W V w S 1 R r K z M 0 N D Q 4 U E x w S G J 4 e D k v d k Q z d 3 d B T X h 6 N D l G d 1 k r S W l O U k Z o K 2 9 E M 3 N Y e C s v M 0 J o N U J H Q 2 c x e X p N e D I 3 T m h 4 T U l y M H N 6 a 1 V n a D k x Z T R 0 V F R l W n Y 5 e V k z O E p T V m x R V U h v M F h 1 Q X p j U C 9 l b W 5 u O D Z 0 d D k 3 S 3 J G b X p v b D d m b S 9 m K 2 h 4 O S t x U E l a R 0 N O R 2 p B a E 9 0 N 2 g 5 K y 9 h d 2 V l T n p j b k t Z U G 4 w N j A 2 Z F B K e l U x b F E 0 Z E 9 y Q m h 3 d 1 l B M H R Q V C t l Y W J i M m p V c U J G S l N V b k J a b H d 6 W S t I Q 2 h k e D U 1 N T M 4 N 2 5 l L z Q 3 S E h I d U 9 z c z g 1 a T V N a V J O R z N h b E l j Z W V v a l h Y b n V O V W F O R z h h O S 8 v U 3 M 0 W T B s c G F T a 3 J W N j V r N z k 2 O U R C N D h t T y s r K z Q 1 Q m d 3 W U Z u e F h 5 M D A 4 L 2 h V M m 4 r T 1 N U V H p K c z J M Q m d X Y n l w T H N G T k V o R z Z M U 0 l p S W 5 L a 1 N F a E l p R G x 4 V k 9 S d 2 l H Y k 5 t a D J N S W g z U k Z Q e k V x U 2 J 6 d D R l T 2 1 T a 3 Z M K 2 U 4 O D g 0 a k x 5 K 1 B C Z z B h T U d m T 0 h B W U 1 H R U J a V 1 J t U F B 2 b 2 9 Z O G V P c F V 1 W E x 0 e H p 6 e j F j Z W V X V k R C O C t Q S G p 1 Z 0 F F R H V P Z W V l N 2 o r K 3 V 1 N T l 0 c H I r Z X R m L z B w e W N q S l h Y S E Z G e k h M b T V 1 Y X l h Z E 1 t d 0 0 w U W w 1 T 1 R F M X l Q c G V 6 L 3 Q z Y y 9 J V k g 5 W F J 6 S F A w N V h p N k N J a 2 1 w V C t B Z H h G V G k x R 1 B x e m N D R S s w Q i 9 K R m t V Z 0 1 S R V I 1 S 0 t R T U F 0 R H l F M F p M Y U t s W l V W U l d K Q T F W c E t R S l p U R k E 1 c i 9 T S 2 x S d 3 F k R m F O b E 1 P Z V U w N D N 5 Z m h j e m x t V 1 l x K z h Y V F N Q T i t y Z l R l b V R 2 b j Z t W U 8 1 O X h 6 d 2 1 G O S t m S W x a c 2 E 4 T l A x O F U w Z E h o N n F y c T N Y a 3 l C R j V 2 V j d k d j M v Z j d s b D k v U G l 4 U 2 t 0 T F Z W Q l F v T n p j W E d W b l p 5 c 2 5 K M G V o V U V q N S t m b H l P c D F L V D A v W G x T d F h W R m h Z c U p j d l g 5 c l B S R 1 Z t W n N y c j l T Y U 1 a M 1 I w T k d h e V N H W m 1 a c 0 p K S T g z T n p W c X h Z c 1 Y z N 3 d z Q U F B R D R Y e V E v d i t s S D g 5 d j l m c i 9 L e X N y a 2 N y b D A r Z k p s R F F 3 T X F M R 3 h V Z j M 5 L 2 F x d H J k W H k 1 Y 3 R W V U Z D Z z d P e H N W V l J V e E Y z N z R j T 0 h z a X h M R l J V V l A z e D R 6 e G l q V U 9 p Z k w 1 S i s 4 T 0 N C b k U 1 b j N B Y j M 4 Z k Z 4 N 2 R 5 N V U z M T l m W E k 2 b l J v Y 0 h G U i t m c j Q 2 T 3 p 2 b G R y d T F l U E Z p T 1 J 3 T 2 J k e T R V U W N P S E p E S D Q 1 R W t w Y W V u Y T N o N F d O T D A z U D N j M 0 Z 3 R m c w R l p s b V Z Y b 2 5 3 K 2 4 v M X p U a z Z P L 1 Y 1 S m F t O X Z q M W x H b H B X V k Z U Z U V B U U F B Q V B o V k p E K y 9 L V H E v Z l h S M E 5 H W i t l N 1 J W c k w r L z M 5 N V J z M n J W S 2 5 r O E h 0 W F U x T 2 o 2 O W V 0 e D F Z e E V M W E Z U V T F O e H g x d G J X M k 1 X W U w x N D h T T G h l N k 9 N T V h Z Y j I 3 Z G V 2 M z Z 0 O H Z K e W 5 U d D N 6 a j Z X a 1 p H a D h m R n g 5 Z m I y S 2 k 4 d l Q z N i 9 Y e T Z Y U z I 2 M 1 c z d j I 3 R k Z k W F o w Y U d o c m t j R G d V a V V U a z k v c 2 w 2 Y n R M e j B a R 1 J 1 e E Z Y R y 9 m d n J X c m F O S j B S V z N E a G c y U 3 B O T F N V c j E 2 O W N v K 0 5 6 a z V x Y U d o S V V u U 3 d v V U x 0 W E x s e X B q c l J x d G F B Q U F B d 0 V 5 U S 9 N e l F 6 N 2 J Z O X Z U M G F P b l N w U X F I d 3 l v c 0 x G U k d S b 1 p 1 M z c 1 d F Z 6 Y y t m L z Z z e H N a R z d k K y 9 Y e j Z m V D V X V m x h c W 9 x R k J S V V p I Z E N w Y W 9 1 b U Z a M W c r c k h t L 2 V 2 T k h C Z 3 d l M V p j d V d o T 2 R Q b k R p a C t 2 c D Z 1 N U l T Q 0 F S M C t 2 U n B S U 0 l S d G J T M D Z Q e j U 4 e n A 3 O W 1 6 T U 5 1 V E R o d z l y N 2 R x M W 1 q Z H Z u a z Z l U E t t c 3 J D e G R 1 b l R K a m 5 u K y 9 Q b n E 3 d T Z X e S t Y U z N y M T c 5 Z j c 5 Z X p V M U 5 h b X N y R X d m U G 5 5 S W E 4 d n I 2 T 2 l J Z W Z i b 2 U 1 c W F t a V J O d H d y Z X V I R k R k W F Y x d W 5 q e G 9 x c X J x K 1 Y y d X p V M k 5 x Y W p S N C 9 H S l V F Q U F B R E F U S k Q 4 e k 5 C T T U 3 Z G J s c V V M R n k 0 b 0 x 5 O V B 3 V 0 J R d 1 d C U V p X V m x 1 b m Z 2 b n R h d F c 2 Z H Q y N 2 J w M U t s V H V u d j N y c X F x c W p R M E 5 L U k h q e D d G N 2 V H S l N s V D V r Y V R q e D Q 5 c j E 2 N W R 1 b l B u a n E 1 Z H U 2 Y S t 2 a j V K c 3 A v M 2 l h c X F x b E p s W m F Y Z D B 0 Y l E w S 0 R C d 1 V F T k R B e W 9 0 c l p X V D U 4 K 1 Z W d G J t e X p M V W x w Y W 1 0 T F M w a F F P a H h V T 2 h 4 V U t o Y l I 3 O T I 0 V k Z 4 Z X J 2 Y j F k S l N V b D h u c T l H a D B k V l V 0 T G k 0 c U x p K z F k U V F z V 0 x O R E 5 t e m U x Z m Z 0 M k 9 S d 0 9 i Z H E w U 1 Y r L 2 Z 0 W G N 1 W E 4 x O W V w V m x a U 1 V T S X B 0 Z D R 2 Z W 5 6 U 2 Q 4 S F I x Z G F t N X V W b T N i d D F T V V Z H U l d s d G J 0 V 1 R K R X R Y V T F L a T J 0 b F p k W F Y z Y X Q y K 2 Z M T X Z T M X E x Y n R Y b n p a a T F i d H V 3 M y 9 x c 0 F B Q U R B W C t 5 Z m p I d j g x Z m 5 0 V V o 4 K 2 Z U S 0 Z o W V h t e k p r e j V 0 M j d k d 2 1 2 L 2 U x V z N s L z E 1 T W t U M D l i V 2 x 2 Q m N l W G w 1 M 0 x G Z 0 1 C Z z N O a k V V Q 3 B t S m l R b m o 5 L 3 V O e i t j e k h 6 O S t O S U Z B d 0 4 1 Y z d Q R j R U Q 0 F R a U x 0 V 2 U z d D c z T F Z H U m t i T T V P U 2 t j V H F k W n R H a V J l Y l l z V 0 9 t c X F y S 3 Z 2 O X Z S M X l Q a l k y W i 9 Q e D h N e k V 4 W W R 4 d X Q 2 b X Z y N C 9 i S n J 4 K y 9 m c V k z N 3 U 3 d T g y a F E 0 Z E 1 i M i 9 2 Z C 8 0 c W l U S H F H Z 0 N R a W h o M W p k b G l O b 3 k 2 V H Z 2 N V M v N H V x M W V 2 T n B M V T J k b V o 3 R k J T a G p F b W J s U m p N c F N Y b C t 2 W n M y Z U t S Q 0 t s M 2 Q z Z H Q 1 S W R E d 0 F B Z n d M Z m Z U Q m J S T C t M V F U x T i 9 h d W 5 w N m M x R 1 R F N G Z 2 N F M 0 U G Z N a H N R S E F B Q U F J U G t C Q U F B Q W t C S k l m Z 0 F B Q U F D a 0 J K S W Z B Q U F B Q U N t Q j V B Y 0 F B Q U J B U 2 l E N U F R Q U F B S k F T U 0 g 0 Q U F B Q U F w Q V N T S H d B Q U F B Q X B n Z V F I Q U F B Q V F F b 2 c r U U V B Q U F D U U V x e G t C d 0 F B Q U l E L 3 Z 6 V n I x a V E 3 Q k N E c H F Q d 0 F B Q U Q 4 e F l 3 e C 8 w N T J E R U N V T W N Z M 1 o 4 N m M 0 V 1 I 5 U H B V Z k F B Q 0 F 2 O W p 6 N T g 5 Z H l Z N E J t Q z J v L 0 F B Q U F B Q k l D U 1 E v Q U F B Q U F G S k N 5 c m E 5 N 2 R p e E k 5 a 2 g 0 Q T h i S G s 1 Y W V 5 a 0 F B Q U J t Z 1 Z S T W Z 2 N G p h W V h Y N j A x M k h F Z 1 N o O F B 4 T n R r e E F B Q U E 0 T T l M d W V R b k d B d 1 d a R 1 J r N U N R N 0 R p U k h K Q k w 1 M k 5 Q V D h 6 T F p j U U F B Q U F B Q U F B Q U F B Q U F B Q U F B Q U F B Q U F B Q U F B Q U F B Q U F B Q U F B Q U F B Q U F B Q U F B Q U F B Q U F B Q U F B Q U F B Q U F B Q U F B Q U F B Q U F B Q U F B Q U F B Q U F B Q U F B Q U F B Q U F B Q U F B Q U F B Q U F B Q U F B Q U F B Q U F B Q U F B Q U F B Q U F B Q U F B Q U F B Q U F B Q U F B Q U F B Q U F B Q U F B Q U F B Q U F B Q U F B Q U F B Q U F B Q U F B Q U F B Q U F B Q U F B Q U F B Q U F B Q U F B Q U F B Q U F B Q U F B Q U F B Q U F B Q U F B Q U F n R i 8 w W D l y N k 5 T Z l p E c F B T Q U F B Q U F F b E Z U a 1 N 1 U W 1 D Q y I s C g k i V G h l b W U i I D o g I i I s C g k i V H l w Z S I g O i A i Z m x v d y I s C g k i V m V y c 2 l v b i I g O i A i M j E i C n 0 K " / > < / e x t o b j > < / e x t o b j s > < / 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customXml/itemProps2.xml><?xml version="1.0" encoding="utf-8"?>
<ds:datastoreItem xmlns:ds="http://schemas.openxmlformats.org/officeDocument/2006/customXml" ds:itemID="{EA1564AF-1272-4F07-880E-893F8E72163F}">
  <ds:schemaRefs/>
</ds:datastoreItem>
</file>

<file path=docProps/app.xml><?xml version="1.0" encoding="utf-8"?>
<Properties xmlns="http://schemas.openxmlformats.org/officeDocument/2006/extended-properties" xmlns:vt="http://schemas.openxmlformats.org/officeDocument/2006/docPropsVTypes">
  <TotalTime>0</TotalTime>
  <Words>2776</Words>
  <Application>WPS 演示</Application>
  <PresentationFormat>宽屏</PresentationFormat>
  <Paragraphs>206</Paragraphs>
  <Slides>25</Slides>
  <Notes>10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25</vt:i4>
      </vt:variant>
    </vt:vector>
  </HeadingPairs>
  <TitlesOfParts>
    <vt:vector size="41" baseType="lpstr">
      <vt:lpstr>Arial</vt:lpstr>
      <vt:lpstr>宋体</vt:lpstr>
      <vt:lpstr>Wingdings</vt:lpstr>
      <vt:lpstr>Times New Roman Symbol</vt:lpstr>
      <vt:lpstr>Symbol</vt:lpstr>
      <vt:lpstr>幼圆</vt:lpstr>
      <vt:lpstr>Times New Roman</vt:lpstr>
      <vt:lpstr>黑体</vt:lpstr>
      <vt:lpstr>微软雅黑</vt:lpstr>
      <vt:lpstr>Arial Unicode MS</vt:lpstr>
      <vt:lpstr>等线 Light</vt:lpstr>
      <vt:lpstr>等线</vt:lpstr>
      <vt:lpstr>AvantGarde Bk BT</vt:lpstr>
      <vt:lpstr>Segoe Print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姚米多</dc:creator>
  <cp:lastModifiedBy>王涛</cp:lastModifiedBy>
  <cp:revision>49</cp:revision>
  <dcterms:created xsi:type="dcterms:W3CDTF">2021-02-09T14:00:00Z</dcterms:created>
  <dcterms:modified xsi:type="dcterms:W3CDTF">2023-11-22T12:27:26Z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EF1BE59340AE4621A8A308B2D96AB1EE_13</vt:lpwstr>
  </property>
</Properties>
</file>